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218.xml"/>
  <Override ContentType="application/vnd.openxmlformats-officedocument.presentationml.slideLayout+xml" PartName="/ppt/slideLayouts/slideLayout307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29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315.xml"/>
  <Override ContentType="application/vnd.openxmlformats-officedocument.presentationml.slideLayout+xml" PartName="/ppt/slideLayouts/slideLayout137.xml"/>
  <Override ContentType="application/vnd.openxmlformats-officedocument.presentationml.slideLayout+xml" PartName="/ppt/slideLayouts/slideLayout323.xml"/>
  <Override ContentType="application/vnd.openxmlformats-officedocument.presentationml.slideLayout+xml" PartName="/ppt/slideLayouts/slideLayout226.xml"/>
  <Override ContentType="application/vnd.openxmlformats-officedocument.presentationml.slideLayout+xml" PartName="/ppt/slideLayouts/slideLayout96.xml"/>
  <Override ContentType="application/vnd.openxmlformats-officedocument.presentationml.slideLayout+xml" PartName="/ppt/slideLayouts/slideLayout269.xml"/>
  <Override ContentType="application/vnd.openxmlformats-officedocument.presentationml.slideLayout+xml" PartName="/ppt/slideLayouts/slideLayout285.xml"/>
  <Override ContentType="application/vnd.openxmlformats-officedocument.presentationml.slideLayout+xml" PartName="/ppt/slideLayouts/slideLayout110.xml"/>
  <Override ContentType="application/vnd.openxmlformats-officedocument.presentationml.slideLayout+xml" PartName="/ppt/slideLayouts/slideLayout153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250.xml"/>
  <Override ContentType="application/vnd.openxmlformats-officedocument.presentationml.slideLayout+xml" PartName="/ppt/slideLayouts/slideLayout145.xml"/>
  <Override ContentType="application/vnd.openxmlformats-officedocument.presentationml.slideLayout+xml" PartName="/ppt/slideLayouts/slideLayout277.xml"/>
  <Override ContentType="application/vnd.openxmlformats-officedocument.presentationml.slideLayout+xml" PartName="/ppt/slideLayouts/slideLayout196.xml"/>
  <Override ContentType="application/vnd.openxmlformats-officedocument.presentationml.slideLayout+xml" PartName="/ppt/slideLayouts/slideLayout234.xml"/>
  <Override ContentType="application/vnd.openxmlformats-officedocument.presentationml.slideLayout+xml" PartName="/ppt/slideLayouts/slideLayout102.xml"/>
  <Override ContentType="application/vnd.openxmlformats-officedocument.presentationml.slideLayout+xml" PartName="/ppt/slideLayouts/slideLayout188.xml"/>
  <Override ContentType="application/vnd.openxmlformats-officedocument.presentationml.slideLayout+xml" PartName="/ppt/slideLayouts/slideLayout242.xml"/>
  <Override ContentType="application/vnd.openxmlformats-officedocument.presentationml.slideLayout+xml" PartName="/ppt/slideLayouts/slideLayout165.xml"/>
  <Override ContentType="application/vnd.openxmlformats-officedocument.presentationml.slideLayout+xml" PartName="/ppt/slideLayouts/slideLayout262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89.xml"/>
  <Override ContentType="application/vnd.openxmlformats-officedocument.presentationml.slideLayout+xml" PartName="/ppt/slideLayouts/slideLayout300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293.xml"/>
  <Override ContentType="application/vnd.openxmlformats-officedocument.presentationml.slideLayout+xml" PartName="/ppt/slideLayouts/slideLayout122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319.xml"/>
  <Override ContentType="application/vnd.openxmlformats-officedocument.presentationml.slideLayout+xml" PartName="/ppt/slideLayouts/slideLayout117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8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311.xml"/>
  <Override ContentType="application/vnd.openxmlformats-officedocument.presentationml.slideLayout+xml" PartName="/ppt/slideLayouts/slideLayout257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14.xml"/>
  <Override ContentType="application/vnd.openxmlformats-officedocument.presentationml.slideLayout+xml" PartName="/ppt/slideLayouts/slideLayout92.xml"/>
  <Override ContentType="application/vnd.openxmlformats-officedocument.presentationml.slideLayout+xml" PartName="/ppt/slideLayouts/slideLayout150.xml"/>
  <Override ContentType="application/vnd.openxmlformats-officedocument.presentationml.slideLayout+xml" PartName="/ppt/slideLayouts/slideLayout193.xml"/>
  <Override ContentType="application/vnd.openxmlformats-officedocument.presentationml.slideLayout+xml" PartName="/ppt/slideLayouts/slideLayout185.xml"/>
  <Override ContentType="application/vnd.openxmlformats-officedocument.presentationml.slideLayout+xml" PartName="/ppt/slideLayouts/slideLayout133.xml"/>
  <Override ContentType="application/vnd.openxmlformats-officedocument.presentationml.slideLayout+xml" PartName="/ppt/slideLayouts/slideLayout176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149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106.xml"/>
  <Override ContentType="application/vnd.openxmlformats-officedocument.presentationml.slideLayout+xml" PartName="/ppt/slideLayouts/slideLayout238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28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57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114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304.xml"/>
  <Override ContentType="application/vnd.openxmlformats-officedocument.presentationml.slideLayout+xml" PartName="/ppt/slideLayouts/slideLayout161.xml"/>
  <Override ContentType="application/vnd.openxmlformats-officedocument.presentationml.slideLayout+xml" PartName="/ppt/slideLayouts/slideLayout172.xml"/>
  <Override ContentType="application/vnd.openxmlformats-officedocument.presentationml.slideLayout+xml" PartName="/ppt/slideLayouts/slideLayout266.xml"/>
  <Override ContentType="application/vnd.openxmlformats-officedocument.presentationml.slideLayout+xml" PartName="/ppt/slideLayouts/slideLayout206.xml"/>
  <Override ContentType="application/vnd.openxmlformats-officedocument.presentationml.slideLayout+xml" PartName="/ppt/slideLayouts/slideLayout223.xml"/>
  <Override ContentType="application/vnd.openxmlformats-officedocument.presentationml.slideLayout+xml" PartName="/ppt/slideLayouts/slideLayout142.xml"/>
  <Override ContentType="application/vnd.openxmlformats-officedocument.presentationml.slideLayout+xml" PartName="/ppt/slideLayouts/slideLayout249.xml"/>
  <Override ContentType="application/vnd.openxmlformats-officedocument.presentationml.slideLayout+xml" PartName="/ppt/slideLayouts/slideLayout125.xml"/>
  <Override ContentType="application/vnd.openxmlformats-officedocument.presentationml.slideLayout+xml" PartName="/ppt/slideLayouts/slideLayout88.xml"/>
  <Override ContentType="application/vnd.openxmlformats-officedocument.presentationml.slideLayout+xml" PartName="/ppt/slideLayouts/slideLayout168.xml"/>
  <Override ContentType="application/vnd.openxmlformats-officedocument.presentationml.slideLayout+xml" PartName="/ppt/slideLayouts/slideLayout210.xml"/>
  <Override ContentType="application/vnd.openxmlformats-officedocument.presentationml.slideLayout+xml" PartName="/ppt/slideLayouts/slideLayout270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253.xml"/>
  <Override ContentType="application/vnd.openxmlformats-officedocument.presentationml.slideLayout+xml" PartName="/ppt/slideLayouts/slideLayout296.xml"/>
  <Override ContentType="application/vnd.openxmlformats-officedocument.presentationml.slideLayout+xml" PartName="/ppt/slideLayouts/slideLayout189.xml"/>
  <Override ContentType="application/vnd.openxmlformats-officedocument.presentationml.slideLayout+xml" PartName="/ppt/slideLayouts/slideLayout278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146.xml"/>
  <Override ContentType="application/vnd.openxmlformats-officedocument.presentationml.slideLayout+xml" PartName="/ppt/slideLayouts/slideLayout103.xml"/>
  <Override ContentType="application/vnd.openxmlformats-officedocument.presentationml.slideLayout+xml" PartName="/ppt/slideLayouts/slideLayout235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89.xml"/>
  <Override ContentType="application/vnd.openxmlformats-officedocument.presentationml.slideLayout+xml" PartName="/ppt/slideLayouts/slideLayout219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217.xml"/>
  <Override ContentType="application/vnd.openxmlformats-officedocument.presentationml.slideLayout+xml" PartName="/ppt/slideLayouts/slideLayout308.xml"/>
  <Override ContentType="application/vnd.openxmlformats-officedocument.presentationml.slideLayout+xml" PartName="/ppt/slideLayouts/slideLayout314.xml"/>
  <Override ContentType="application/vnd.openxmlformats-officedocument.presentationml.slideLayout+xml" PartName="/ppt/slideLayouts/slideLayout128.xml"/>
  <Override ContentType="application/vnd.openxmlformats-officedocument.presentationml.slideLayout+xml" PartName="/ppt/slideLayouts/slideLayout22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80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95.xml"/>
  <Override ContentType="application/vnd.openxmlformats-officedocument.presentationml.slideLayout+xml" PartName="/ppt/slideLayouts/slideLayout162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251.xml"/>
  <Override ContentType="application/vnd.openxmlformats-officedocument.presentationml.slideLayout+xml" PartName="/ppt/slideLayouts/slideLayout99.xml"/>
  <Override ContentType="application/vnd.openxmlformats-officedocument.presentationml.slideLayout+xml" PartName="/ppt/slideLayouts/slideLayout268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294.xml"/>
  <Override ContentType="application/vnd.openxmlformats-officedocument.presentationml.slideLayout+xml" PartName="/ppt/slideLayouts/slideLayout152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318.xml"/>
  <Override ContentType="application/vnd.openxmlformats-officedocument.presentationml.slideLayout+xml" PartName="/ppt/slideLayouts/slideLayout118.xml"/>
  <Override ContentType="application/vnd.openxmlformats-officedocument.presentationml.slideLayout+xml" PartName="/ppt/slideLayouts/slideLayout195.xml"/>
  <Override ContentType="application/vnd.openxmlformats-officedocument.presentationml.slideLayout+xml" PartName="/ppt/slideLayouts/slideLayout288.xml"/>
  <Override ContentType="application/vnd.openxmlformats-officedocument.presentationml.slideLayout+xml" PartName="/ppt/slideLayouts/slideLayout245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202.xml"/>
  <Override ContentType="application/vnd.openxmlformats-officedocument.presentationml.slideLayout+xml" PartName="/ppt/slideLayouts/slideLayout177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134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231.xml"/>
  <Override ContentType="application/vnd.openxmlformats-officedocument.presentationml.slideLayout+xml" PartName="/ppt/slideLayouts/slideLayout274.xml"/>
  <Override ContentType="application/vnd.openxmlformats-officedocument.presentationml.slideLayout+xml" PartName="/ppt/slideLayouts/slideLayout324.xml"/>
  <Override ContentType="application/vnd.openxmlformats-officedocument.presentationml.slideLayout+xml" PartName="/ppt/slideLayouts/slideLayout273.xml"/>
  <Override ContentType="application/vnd.openxmlformats-officedocument.presentationml.slideLayout+xml" PartName="/ppt/slideLayouts/slideLayout184.xml"/>
  <Override ContentType="application/vnd.openxmlformats-officedocument.presentationml.slideLayout+xml" PartName="/ppt/slideLayouts/slideLayout230.xml"/>
  <Override ContentType="application/vnd.openxmlformats-officedocument.presentationml.slideLayout+xml" PartName="/ppt/slideLayouts/slideLayout141.xml"/>
  <Override ContentType="application/vnd.openxmlformats-officedocument.presentationml.slideLayout+xml" PartName="/ppt/slideLayouts/slideLayout23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7.xml"/>
  <Override ContentType="application/vnd.openxmlformats-officedocument.presentationml.slideLayout+xml" PartName="/ppt/slideLayouts/slideLayout107.xml"/>
  <Override ContentType="application/vnd.openxmlformats-officedocument.presentationml.slideLayout+xml" PartName="/ppt/slideLayouts/slideLayout299.xml"/>
  <Override ContentType="application/vnd.openxmlformats-officedocument.presentationml.slideLayout+xml" PartName="/ppt/slideLayouts/slideLayout256.xml"/>
  <Override ContentType="application/vnd.openxmlformats-officedocument.presentationml.slideLayout+xml" PartName="/ppt/slideLayouts/slideLayout124.xml"/>
  <Override ContentType="application/vnd.openxmlformats-officedocument.presentationml.slideLayout+xml" PartName="/ppt/slideLayouts/slideLayout21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91.xml"/>
  <Override ContentType="application/vnd.openxmlformats-officedocument.presentationml.slideLayout+xml" PartName="/ppt/slideLayouts/slideLayout220.xml"/>
  <Override ContentType="application/vnd.openxmlformats-officedocument.presentationml.slideLayout+xml" PartName="/ppt/slideLayouts/slideLayout263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203.xml"/>
  <Override ContentType="application/vnd.openxmlformats-officedocument.presentationml.slideLayout+xml" PartName="/ppt/slideLayouts/slideLayout246.xml"/>
  <Override ContentType="application/vnd.openxmlformats-officedocument.presentationml.slideLayout+xml" PartName="/ppt/slideLayouts/slideLayout290.xml"/>
  <Override ContentType="application/vnd.openxmlformats-officedocument.presentationml.slideLayout+xml" PartName="/ppt/slideLayouts/slideLayout229.xml"/>
  <Override ContentType="application/vnd.openxmlformats-officedocument.presentationml.slideLayout+xml" PartName="/ppt/slideLayouts/slideLayout190.xml"/>
  <Override ContentType="application/vnd.openxmlformats-officedocument.presentationml.slideLayout+xml" PartName="/ppt/slideLayouts/slideLayout224.xml"/>
  <Override ContentType="application/vnd.openxmlformats-officedocument.presentationml.slideLayout+xml" PartName="/ppt/slideLayouts/slideLayout267.xml"/>
  <Override ContentType="application/vnd.openxmlformats-officedocument.presentationml.slideLayout+xml" PartName="/ppt/slideLayouts/slideLayout284.xml"/>
  <Override ContentType="application/vnd.openxmlformats-officedocument.presentationml.slideLayout+xml" PartName="/ppt/slideLayouts/slideLayout207.xml"/>
  <Override ContentType="application/vnd.openxmlformats-officedocument.presentationml.slideLayout+xml" PartName="/ppt/slideLayouts/slideLayout130.xml"/>
  <Override ContentType="application/vnd.openxmlformats-officedocument.presentationml.slideLayout+xml" PartName="/ppt/slideLayouts/slideLayout113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241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139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303.xml"/>
  <Override ContentType="application/vnd.openxmlformats-officedocument.presentationml.slideLayout+xml" PartName="/ppt/slideLayouts/slideLayout156.xml"/>
  <Override ContentType="application/vnd.openxmlformats-officedocument.presentationml.slideLayout+xml" PartName="/ppt/slideLayouts/slideLayout199.xml"/>
  <Override ContentType="application/vnd.openxmlformats-officedocument.presentationml.slideLayout+xml" PartName="/ppt/slideLayouts/slideLayout173.xml"/>
  <Override ContentType="application/vnd.openxmlformats-officedocument.presentationml.slideLayout+xml" PartName="/ppt/slideLayouts/slideLayout320.xml"/>
  <Override ContentType="application/vnd.openxmlformats-officedocument.presentationml.slideLayout+xml" PartName="/ppt/slideLayouts/slideLayout171.xml"/>
  <Override ContentType="application/vnd.openxmlformats-officedocument.presentationml.slideLayout+xml" PartName="/ppt/slideLayouts/slideLayout260.xml"/>
  <Override ContentType="application/vnd.openxmlformats-officedocument.presentationml.slideLayout+xml" PartName="/ppt/slideLayouts/slideLayout198.xml"/>
  <Override ContentType="application/vnd.openxmlformats-officedocument.presentationml.slideLayout+xml" PartName="/ppt/slideLayouts/slideLayout252.xml"/>
  <Override ContentType="application/vnd.openxmlformats-officedocument.presentationml.slideLayout+xml" PartName="/ppt/slideLayouts/slideLayout120.xml"/>
  <Override ContentType="application/vnd.openxmlformats-officedocument.presentationml.slideLayout+xml" PartName="/ppt/slideLayouts/slideLayout163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95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98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19.xml"/>
  <Override ContentType="application/vnd.openxmlformats-officedocument.presentationml.slideLayout+xml" PartName="/ppt/slideLayouts/slideLayout305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216.xml"/>
  <Override ContentType="application/vnd.openxmlformats-officedocument.presentationml.slideLayout+xml" PartName="/ppt/slideLayouts/slideLayout309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59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232.xml"/>
  <Override ContentType="application/vnd.openxmlformats-officedocument.presentationml.slideLayout+xml" PartName="/ppt/slideLayouts/slideLayout313.xml"/>
  <Override ContentType="application/vnd.openxmlformats-officedocument.presentationml.slideLayout+xml" PartName="/ppt/slideLayouts/slideLayout275.xml"/>
  <Override ContentType="application/vnd.openxmlformats-officedocument.presentationml.slideLayout+xml" PartName="/ppt/slideLayouts/slideLayout208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178.xml"/>
  <Override ContentType="application/vnd.openxmlformats-officedocument.presentationml.slideLayout+xml" PartName="/ppt/slideLayouts/slideLayout228.xml"/>
  <Override ContentType="application/vnd.openxmlformats-officedocument.presentationml.slideLayout+xml" PartName="/ppt/slideLayouts/slideLayout135.xml"/>
  <Override ContentType="application/vnd.openxmlformats-officedocument.presentationml.slideLayout+xml" PartName="/ppt/slideLayouts/slideLayout280.xml"/>
  <Override ContentType="application/vnd.openxmlformats-officedocument.presentationml.slideLayout+xml" PartName="/ppt/slideLayouts/slideLayout104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147.xml"/>
  <Override ContentType="application/vnd.openxmlformats-officedocument.presentationml.slideLayout+xml" PartName="/ppt/slideLayouts/slideLayout291.xml"/>
  <Override ContentType="application/vnd.openxmlformats-officedocument.presentationml.slideLayout+xml" PartName="/ppt/slideLayouts/slideLayout325.xml"/>
  <Override ContentType="application/vnd.openxmlformats-officedocument.presentationml.slideLayout+xml" PartName="/ppt/slideLayouts/slideLayout194.xml"/>
  <Override ContentType="application/vnd.openxmlformats-officedocument.presentationml.slideLayout+xml" PartName="/ppt/slideLayouts/slideLayout287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151.xml"/>
  <Override ContentType="application/vnd.openxmlformats-officedocument.presentationml.slideLayout+xml" PartName="/ppt/slideLayouts/slideLayout244.xml"/>
  <Override ContentType="application/vnd.openxmlformats-officedocument.presentationml.slideLayout+xml" PartName="/ppt/slideLayouts/slideLayout201.xml"/>
  <Override ContentType="application/vnd.openxmlformats-officedocument.presentationml.slideLayout+xml" PartName="/ppt/slideLayouts/slideLayout302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59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116.xml"/>
  <Override ContentType="application/vnd.openxmlformats-officedocument.presentationml.slideLayout+xml" PartName="/ppt/slideLayouts/slideLayout221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310.xml"/>
  <Override ContentType="application/vnd.openxmlformats-officedocument.presentationml.slideLayout+xml" PartName="/ppt/slideLayouts/slideLayout204.xml"/>
  <Override ContentType="application/vnd.openxmlformats-officedocument.presentationml.slideLayout+xml" PartName="/ppt/slideLayouts/slideLayout212.xml"/>
  <Override ContentType="application/vnd.openxmlformats-officedocument.presentationml.slideLayout+xml" PartName="/ppt/slideLayouts/slideLayout183.xml"/>
  <Override ContentType="application/vnd.openxmlformats-officedocument.presentationml.slideLayout+xml" PartName="/ppt/slideLayouts/slideLayout298.xml"/>
  <Override ContentType="application/vnd.openxmlformats-officedocument.presentationml.slideLayout+xml" PartName="/ppt/slideLayouts/slideLayout166.xml"/>
  <Override ContentType="application/vnd.openxmlformats-officedocument.presentationml.slideLayout+xml" PartName="/ppt/slideLayouts/slideLayout247.xml"/>
  <Override ContentType="application/vnd.openxmlformats-officedocument.presentationml.slideLayout+xml" PartName="/ppt/slideLayouts/slideLayout272.xml"/>
  <Override ContentType="application/vnd.openxmlformats-officedocument.presentationml.slideLayout+xml" PartName="/ppt/slideLayouts/slideLayout140.xml"/>
  <Override ContentType="application/vnd.openxmlformats-officedocument.presentationml.slideLayout+xml" PartName="/ppt/slideLayouts/slideLayout264.xml"/>
  <Override ContentType="application/vnd.openxmlformats-officedocument.presentationml.slideLayout+xml" PartName="/ppt/slideLayouts/slideLayout90.xml"/>
  <Override ContentType="application/vnd.openxmlformats-officedocument.presentationml.slideLayout+xml" PartName="/ppt/slideLayouts/slideLayout123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255.xml"/>
  <Override ContentType="application/vnd.openxmlformats-officedocument.presentationml.slideLayout+xml" PartName="/ppt/slideLayouts/slideLayout127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94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74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144.xml"/>
  <Override ContentType="application/vnd.openxmlformats-officedocument.presentationml.slideLayout+xml" PartName="/ppt/slideLayouts/slideLayout317.xml"/>
  <Override ContentType="application/vnd.openxmlformats-officedocument.presentationml.slideLayout+xml" PartName="/ppt/slideLayouts/slideLayout131.xml"/>
  <Override ContentType="application/vnd.openxmlformats-officedocument.presentationml.slideLayout+xml" PartName="/ppt/slideLayouts/slideLayout187.xml"/>
  <Override ContentType="application/vnd.openxmlformats-officedocument.presentationml.slideLayout+xml" PartName="/ppt/slideLayouts/slideLayout321.xml"/>
  <Override ContentType="application/vnd.openxmlformats-officedocument.presentationml.slideLayout+xml" PartName="/ppt/slideLayouts/slideLayout236.xml"/>
  <Override ContentType="application/vnd.openxmlformats-officedocument.presentationml.slideLayout+xml" PartName="/ppt/slideLayouts/slideLayout191.xml"/>
  <Override ContentType="application/vnd.openxmlformats-officedocument.presentationml.slideLayout+xml" PartName="/ppt/slideLayouts/slideLayout279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155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24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83.xml"/>
  <Override ContentType="application/vnd.openxmlformats-officedocument.presentationml.slideLayout+xml" PartName="/ppt/slideLayouts/slideLayout112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108.xml"/>
  <Override ContentType="application/vnd.openxmlformats-officedocument.presentationml.slideLayout+xml" PartName="/ppt/slideLayouts/slideLayout138.xml"/>
  <Override ContentType="application/vnd.openxmlformats-officedocument.presentationml.slideLayout+xml" PartName="/ppt/slideLayouts/slideLayout32.xml"/>
  <Override ContentType="application/vnd.openxmlformats-officedocument.presentationml.slideLayout+xml" PartName="/ppt/slideLayouts/slideLayout200.xml"/>
  <Override ContentType="application/vnd.openxmlformats-officedocument.presentationml.slideLayout+xml" PartName="/ppt/slideLayouts/slideLayout243.xml"/>
  <Override ContentType="application/vnd.openxmlformats-officedocument.presentationml.slideLayout+xml" PartName="/ppt/slideLayouts/slideLayout97.xml"/>
  <Override ContentType="application/vnd.openxmlformats-officedocument.presentationml.slideLayout+xml" PartName="/ppt/slideLayouts/slideLayout111.xml"/>
  <Override ContentType="application/vnd.openxmlformats-officedocument.presentationml.slideLayout+xml" PartName="/ppt/slideLayouts/slideLayout286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54.xml"/>
  <Override ContentType="application/vnd.openxmlformats-officedocument.presentationml.slideLayout+xml" PartName="/ppt/slideLayouts/slideLayout197.xml"/>
  <Override ContentType="application/vnd.openxmlformats-officedocument.presentationml.slideLayout+xml" PartName="/ppt/slideLayouts/slideLayout306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170.xml"/>
  <Override ContentType="application/vnd.openxmlformats-officedocument.presentationml.slideLayout+xml" PartName="/ppt/slideLayouts/slideLayout101.xml"/>
  <Override ContentType="application/vnd.openxmlformats-officedocument.presentationml.slideLayout+xml" PartName="/ppt/slideLayouts/slideLayout233.xml"/>
  <Override ContentType="application/vnd.openxmlformats-officedocument.presentationml.slideLayout+xml" PartName="/ppt/slideLayouts/slideLayout179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322.xml"/>
  <Override ContentType="application/vnd.openxmlformats-officedocument.presentationml.slideLayout+xml" PartName="/ppt/slideLayouts/slideLayout136.xml"/>
  <Override ContentType="application/vnd.openxmlformats-officedocument.presentationml.slideLayout+xml" PartName="/ppt/slideLayouts/slideLayout326.xml"/>
  <Override ContentType="application/vnd.openxmlformats-officedocument.presentationml.slideLayout+xml" PartName="/ppt/slideLayouts/slideLayout292.xml"/>
  <Override ContentType="application/vnd.openxmlformats-officedocument.presentationml.slideLayout+xml" PartName="/ppt/slideLayouts/slideLayout105.xml"/>
  <Override ContentType="application/vnd.openxmlformats-officedocument.presentationml.slideLayout+xml" PartName="/ppt/slideLayouts/slideLayout182.xml"/>
  <Override ContentType="application/vnd.openxmlformats-officedocument.presentationml.slideLayout+xml" PartName="/ppt/slideLayouts/slideLayout215.xml"/>
  <Override ContentType="application/vnd.openxmlformats-officedocument.presentationml.slideLayout+xml" PartName="/ppt/slideLayouts/slideLayout276.xml"/>
  <Override ContentType="application/vnd.openxmlformats-officedocument.presentationml.slideLayout+xml" PartName="/ppt/slideLayouts/slideLayout258.xml"/>
  <Override ContentType="application/vnd.openxmlformats-officedocument.presentationml.slideLayout+xml" PartName="/ppt/slideLayouts/slideLayout148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261.xml"/>
  <Override ContentType="application/vnd.openxmlformats-officedocument.presentationml.slideLayout+xml" PartName="/ppt/slideLayouts/slideLayout164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312.xml"/>
  <Override ContentType="application/vnd.openxmlformats-officedocument.presentationml.slideLayout+xml" PartName="/ppt/slideLayouts/slideLayout209.xml"/>
  <Override ContentType="application/vnd.openxmlformats-officedocument.presentationml.slideLayout+xml" PartName="/ppt/slideLayouts/slideLayout227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121.xml"/>
  <Override ContentType="application/vnd.openxmlformats-officedocument.presentationml.slideLayout+xml" PartName="/ppt/slideLayouts/slideLayout248.xml"/>
  <Override ContentType="application/vnd.openxmlformats-officedocument.presentationml.slideLayout+xml" PartName="/ppt/slideLayouts/slideLayout205.xml"/>
  <Override ContentType="application/vnd.openxmlformats-officedocument.presentationml.slideLayout+xml" PartName="/ppt/slideLayouts/slideLayout222.xml"/>
  <Override ContentType="application/vnd.openxmlformats-officedocument.presentationml.slideLayout+xml" PartName="/ppt/slideLayouts/slideLayout282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265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109.xml"/>
  <Override ContentType="application/vnd.openxmlformats-officedocument.presentationml.slideLayout+xml" PartName="/ppt/slideLayouts/slideLayout158.xml"/>
  <Override ContentType="application/vnd.openxmlformats-officedocument.presentationml.slideLayout+xml" PartName="/ppt/slideLayouts/slideLayout115.xml"/>
  <Override ContentType="application/vnd.openxmlformats-officedocument.presentationml.slideLayout+xml" PartName="/ppt/slideLayouts/slideLayout301.xml"/>
  <Override ContentType="application/vnd.openxmlformats-officedocument.presentationml.slideLayout+xml" PartName="/ppt/slideLayouts/slideLayout192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132.xml"/>
  <Override ContentType="application/vnd.openxmlformats-officedocument.presentationml.slideLayout+xml" PartName="/ppt/slideLayouts/slideLayout175.xml"/>
  <Override ContentType="application/vnd.openxmlformats-officedocument.presentationml.slideLayout+xml" PartName="/ppt/slideLayouts/slideLayout297.xml"/>
  <Override ContentType="application/vnd.openxmlformats-officedocument.presentationml.slideLayout+xml" PartName="/ppt/slideLayouts/slideLayout211.xml"/>
  <Override ContentType="application/vnd.openxmlformats-officedocument.presentationml.slideLayout+xml" PartName="/ppt/slideLayouts/slideLayout100.xml"/>
  <Override ContentType="application/vnd.openxmlformats-officedocument.presentationml.slideLayout+xml" PartName="/ppt/slideLayouts/slideLayout237.xml"/>
  <Override ContentType="application/vnd.openxmlformats-officedocument.presentationml.slideLayout+xml" PartName="/ppt/slideLayouts/slideLayout143.xml"/>
  <Override ContentType="application/vnd.openxmlformats-officedocument.presentationml.slideLayout+xml" PartName="/ppt/slideLayouts/slideLayout271.xml"/>
  <Override ContentType="application/vnd.openxmlformats-officedocument.presentationml.slideLayout+xml" PartName="/ppt/slideLayouts/slideLayout126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254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69.xml"/>
  <Override ContentType="application/vnd.openxmlformats-officedocument.presentationml.slideLayout+xml" PartName="/ppt/slideLayouts/slideLayout93.xml"/>
  <Override ContentType="application/vnd.openxmlformats-officedocument.presentationml.slideLayout+xml" PartName="/ppt/slideLayouts/slideLayout316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86.xml"/>
  <Override ContentType="application/vnd.openxmlformats-officedocument.presentationml.slideLayout+xml" PartName="/ppt/slideLayouts/slideLayout160.xml"/>
  <Override ContentType="application/vnd.openxmlformats-officedocument.presentationml.slideMaster+xml" PartName="/ppt/slideMasters/slideMaster9.xml"/>
  <Override ContentType="application/vnd.openxmlformats-officedocument.presentationml.slideMaster+xml" PartName="/ppt/slideMasters/slideMaster18.xml"/>
  <Override ContentType="application/vnd.openxmlformats-officedocument.presentationml.slideMaster+xml" PartName="/ppt/slideMasters/slideMaster26.xml"/>
  <Override ContentType="application/vnd.openxmlformats-officedocument.presentationml.slideMaster+xml" PartName="/ppt/slideMasters/slideMaster13.xml"/>
  <Override ContentType="application/vnd.openxmlformats-officedocument.presentationml.slideMaster+xml" PartName="/ppt/slideMasters/slideMaster21.xml"/>
  <Override ContentType="application/vnd.openxmlformats-officedocument.presentationml.slideMaster+xml" PartName="/ppt/slideMasters/slideMaster5.xml"/>
  <Override ContentType="application/vnd.openxmlformats-officedocument.presentationml.slideMaster+xml" PartName="/ppt/slideMasters/slideMaster8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5.xml"/>
  <Override ContentType="application/vnd.openxmlformats-officedocument.presentationml.slideMaster+xml" PartName="/ppt/slideMasters/slideMaster19.xml"/>
  <Override ContentType="application/vnd.openxmlformats-officedocument.presentationml.slideMaster+xml" PartName="/ppt/slideMasters/slideMaster12.xml"/>
  <Override ContentType="application/vnd.openxmlformats-officedocument.presentationml.slideMaster+xml" PartName="/ppt/slideMasters/slideMaster16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20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24.xml"/>
  <Override ContentType="application/vnd.openxmlformats-officedocument.presentationml.slideMaster+xml" PartName="/ppt/slideMasters/slideMaster11.xml"/>
  <Override ContentType="application/vnd.openxmlformats-officedocument.presentationml.slideMaster+xml" PartName="/ppt/slideMasters/slideMaster10.xml"/>
  <Override ContentType="application/vnd.openxmlformats-officedocument.presentationml.slideMaster+xml" PartName="/ppt/slideMasters/slideMaster15.xml"/>
  <Override ContentType="application/vnd.openxmlformats-officedocument.presentationml.slideMaster+xml" PartName="/ppt/slideMasters/slideMaster23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7.xml"/>
  <Override ContentType="application/vnd.openxmlformats-officedocument.presentationml.slideMaster+xml" PartName="/ppt/slideMasters/slideMaster14.xml"/>
  <Override ContentType="application/vnd.openxmlformats-officedocument.presentationml.slideMaster+xml" PartName="/ppt/slideMasters/slideMaster17.xml"/>
  <Override ContentType="application/vnd.openxmlformats-officedocument.presentationml.slideMaster+xml" PartName="/ppt/slideMasters/slideMaster22.xml"/>
  <Override ContentType="application/vnd.openxmlformats-officedocument.presentationml.slideMaster+xml" PartName="/ppt/slideMasters/slideMaster6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6.xml"/>
  <Override ContentType="application/vnd.openxmlformats-officedocument.theme+xml" PartName="/ppt/theme/theme20.xml"/>
  <Override ContentType="application/vnd.openxmlformats-officedocument.theme+xml" PartName="/ppt/theme/theme17.xml"/>
  <Override ContentType="application/vnd.openxmlformats-officedocument.theme+xml" PartName="/ppt/theme/theme11.xml"/>
  <Override ContentType="application/vnd.openxmlformats-officedocument.theme+xml" PartName="/ppt/theme/theme24.xml"/>
  <Override ContentType="application/vnd.openxmlformats-officedocument.theme+xml" PartName="/ppt/theme/theme5.xml"/>
  <Override ContentType="application/vnd.openxmlformats-officedocument.theme+xml" PartName="/ppt/theme/theme26.xml"/>
  <Override ContentType="application/vnd.openxmlformats-officedocument.theme+xml" PartName="/ppt/theme/theme7.xml"/>
  <Override ContentType="application/vnd.openxmlformats-officedocument.theme+xml" PartName="/ppt/theme/theme4.xml"/>
  <Override ContentType="application/vnd.openxmlformats-officedocument.theme+xml" PartName="/ppt/theme/theme18.xml"/>
  <Override ContentType="application/vnd.openxmlformats-officedocument.theme+xml" PartName="/ppt/theme/theme23.xml"/>
  <Override ContentType="application/vnd.openxmlformats-officedocument.theme+xml" PartName="/ppt/theme/theme8.xml"/>
  <Override ContentType="application/vnd.openxmlformats-officedocument.theme+xml" PartName="/ppt/theme/theme10.xml"/>
  <Override ContentType="application/vnd.openxmlformats-officedocument.theme+xml" PartName="/ppt/theme/theme27.xml"/>
  <Override ContentType="application/vnd.openxmlformats-officedocument.theme+xml" PartName="/ppt/theme/theme14.xml"/>
  <Override ContentType="application/vnd.openxmlformats-officedocument.theme+xml" PartName="/ppt/theme/theme19.xml"/>
  <Override ContentType="application/vnd.openxmlformats-officedocument.theme+xml" PartName="/ppt/theme/theme22.xml"/>
  <Override ContentType="application/vnd.openxmlformats-officedocument.theme+xml" PartName="/ppt/theme/theme3.xml"/>
  <Override ContentType="application/vnd.openxmlformats-officedocument.theme+xml" PartName="/ppt/theme/theme15.xml"/>
  <Override ContentType="application/vnd.openxmlformats-officedocument.theme+xml" PartName="/ppt/theme/theme9.xml"/>
  <Override ContentType="application/vnd.openxmlformats-officedocument.theme+xml" PartName="/ppt/theme/theme13.xml"/>
  <Override ContentType="application/vnd.openxmlformats-officedocument.theme+xml" PartName="/ppt/theme/theme21.xml"/>
  <Override ContentType="application/vnd.openxmlformats-officedocument.theme+xml" PartName="/ppt/theme/theme2.xml"/>
  <Override ContentType="application/vnd.openxmlformats-officedocument.theme+xml" PartName="/ppt/theme/theme16.xml"/>
  <Override ContentType="application/vnd.openxmlformats-officedocument.theme+xml" PartName="/ppt/theme/theme25.xml"/>
  <Override ContentType="application/vnd.openxmlformats-officedocument.theme+xml" PartName="/ppt/theme/theme1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66" r:id="rId5"/>
    <p:sldMasterId id="2147483678" r:id="rId6"/>
    <p:sldMasterId id="2147483690" r:id="rId7"/>
    <p:sldMasterId id="2147483702" r:id="rId8"/>
    <p:sldMasterId id="2147483714" r:id="rId9"/>
    <p:sldMasterId id="2147483726" r:id="rId10"/>
    <p:sldMasterId id="2147483738" r:id="rId11"/>
    <p:sldMasterId id="2147483750" r:id="rId12"/>
    <p:sldMasterId id="2147483762" r:id="rId13"/>
    <p:sldMasterId id="2147483774" r:id="rId14"/>
    <p:sldMasterId id="2147483786" r:id="rId15"/>
    <p:sldMasterId id="2147483798" r:id="rId16"/>
    <p:sldMasterId id="2147483809" r:id="rId17"/>
    <p:sldMasterId id="2147483824" r:id="rId18"/>
    <p:sldMasterId id="2147483839" r:id="rId19"/>
    <p:sldMasterId id="2147483854" r:id="rId20"/>
    <p:sldMasterId id="2147483869" r:id="rId21"/>
    <p:sldMasterId id="2147483884" r:id="rId22"/>
    <p:sldMasterId id="2147483899" r:id="rId23"/>
    <p:sldMasterId id="2147483914" r:id="rId24"/>
    <p:sldMasterId id="2147483929" r:id="rId25"/>
    <p:sldMasterId id="2147483944" r:id="rId26"/>
    <p:sldMasterId id="2147483959" r:id="rId27"/>
    <p:sldMasterId id="2147483974" r:id="rId28"/>
    <p:sldMasterId id="2147483989" r:id="rId29"/>
  </p:sldMasterIdLst>
  <p:notesMasterIdLst>
    <p:notesMasterId r:id="rId30"/>
  </p:notesMasterIdLst>
  <p:sldIdLst>
    <p:sldId id="256" r:id="rId31"/>
    <p:sldId id="257" r:id="rId32"/>
    <p:sldId id="258" r:id="rId33"/>
    <p:sldId id="259" r:id="rId34"/>
    <p:sldId id="260" r:id="rId35"/>
    <p:sldId id="261" r:id="rId36"/>
    <p:sldId id="262" r:id="rId37"/>
    <p:sldId id="263" r:id="rId38"/>
    <p:sldId id="264" r:id="rId39"/>
    <p:sldId id="265" r:id="rId40"/>
    <p:sldId id="266" r:id="rId41"/>
    <p:sldId id="267" r:id="rId42"/>
    <p:sldId id="268" r:id="rId43"/>
    <p:sldId id="269" r:id="rId44"/>
    <p:sldId id="270" r:id="rId45"/>
    <p:sldId id="271" r:id="rId46"/>
    <p:sldId id="272" r:id="rId47"/>
    <p:sldId id="273" r:id="rId48"/>
    <p:sldId id="274" r:id="rId49"/>
    <p:sldId id="275" r:id="rId50"/>
    <p:sldId id="276" r:id="rId51"/>
    <p:sldId id="277" r:id="rId52"/>
    <p:sldId id="278" r:id="rId53"/>
    <p:sldId id="279" r:id="rId54"/>
    <p:sldId id="280" r:id="rId55"/>
    <p:sldId id="281" r:id="rId56"/>
    <p:sldId id="282" r:id="rId57"/>
    <p:sldId id="283" r:id="rId58"/>
    <p:sldId id="284" r:id="rId59"/>
    <p:sldId id="285" r:id="rId60"/>
  </p:sldIdLst>
  <p:sldSz cy="6858000" cx="9144000"/>
  <p:notesSz cx="6858000" cy="9144000"/>
  <p:embeddedFontLst>
    <p:embeddedFont>
      <p:font typeface="Montserrat Black"/>
      <p:bold r:id="rId61"/>
      <p:boldItalic r:id="rId62"/>
    </p:embeddedFont>
    <p:embeddedFont>
      <p:font typeface="Bodoni"/>
      <p:bold r:id="rId63"/>
      <p:boldItalic r:id="rId6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65" roundtripDataSignature="AMtx7mh4kHSmaPm+bRu2T/DhUth08dFst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6E016E66-69D8-4C27-821F-95FB04AFE190}">
  <a:tblStyle styleId="{6E016E66-69D8-4C27-821F-95FB04AFE190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E9CB848A-90F9-4CDF-A9AC-56597C8B1DC3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9EFF7"/>
          </a:solidFill>
        </a:fill>
      </a:tcStyle>
    </a:wholeTbl>
    <a:band1H>
      <a:tcTxStyle/>
      <a:tcStyle>
        <a:fill>
          <a:solidFill>
            <a:srgbClr val="D0DEEF"/>
          </a:solidFill>
        </a:fill>
      </a:tcStyle>
    </a:band1H>
    <a:band2H>
      <a:tcTxStyle/>
    </a:band2H>
    <a:band1V>
      <a:tcTxStyle/>
      <a:tcStyle>
        <a:fill>
          <a:solidFill>
            <a:srgbClr val="D0DEEF"/>
          </a:solidFill>
        </a:fill>
      </a:tcStyle>
    </a:band1V>
    <a:band2V>
      <a:tcTxStyle/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10.xml"/><Relationship Id="rId42" Type="http://schemas.openxmlformats.org/officeDocument/2006/relationships/slide" Target="slides/slide12.xml"/><Relationship Id="rId41" Type="http://schemas.openxmlformats.org/officeDocument/2006/relationships/slide" Target="slides/slide11.xml"/><Relationship Id="rId44" Type="http://schemas.openxmlformats.org/officeDocument/2006/relationships/slide" Target="slides/slide14.xml"/><Relationship Id="rId43" Type="http://schemas.openxmlformats.org/officeDocument/2006/relationships/slide" Target="slides/slide13.xml"/><Relationship Id="rId46" Type="http://schemas.openxmlformats.org/officeDocument/2006/relationships/slide" Target="slides/slide16.xml"/><Relationship Id="rId45" Type="http://schemas.openxmlformats.org/officeDocument/2006/relationships/slide" Target="slides/slide15.xml"/><Relationship Id="rId1" Type="http://schemas.openxmlformats.org/officeDocument/2006/relationships/theme" Target="theme/theme2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48" Type="http://schemas.openxmlformats.org/officeDocument/2006/relationships/slide" Target="slides/slide18.xml"/><Relationship Id="rId47" Type="http://schemas.openxmlformats.org/officeDocument/2006/relationships/slide" Target="slides/slide17.xml"/><Relationship Id="rId49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slideMaster" Target="slideMasters/slideMaster4.xml"/><Relationship Id="rId8" Type="http://schemas.openxmlformats.org/officeDocument/2006/relationships/slideMaster" Target="slideMasters/slideMaster5.xml"/><Relationship Id="rId31" Type="http://schemas.openxmlformats.org/officeDocument/2006/relationships/slide" Target="slides/slide1.xml"/><Relationship Id="rId30" Type="http://schemas.openxmlformats.org/officeDocument/2006/relationships/notesMaster" Target="notesMasters/notesMaster1.xml"/><Relationship Id="rId33" Type="http://schemas.openxmlformats.org/officeDocument/2006/relationships/slide" Target="slides/slide3.xml"/><Relationship Id="rId32" Type="http://schemas.openxmlformats.org/officeDocument/2006/relationships/slide" Target="slides/slide2.xml"/><Relationship Id="rId35" Type="http://schemas.openxmlformats.org/officeDocument/2006/relationships/slide" Target="slides/slide5.xml"/><Relationship Id="rId34" Type="http://schemas.openxmlformats.org/officeDocument/2006/relationships/slide" Target="slides/slide4.xml"/><Relationship Id="rId37" Type="http://schemas.openxmlformats.org/officeDocument/2006/relationships/slide" Target="slides/slide7.xml"/><Relationship Id="rId36" Type="http://schemas.openxmlformats.org/officeDocument/2006/relationships/slide" Target="slides/slide6.xml"/><Relationship Id="rId39" Type="http://schemas.openxmlformats.org/officeDocument/2006/relationships/slide" Target="slides/slide9.xml"/><Relationship Id="rId38" Type="http://schemas.openxmlformats.org/officeDocument/2006/relationships/slide" Target="slides/slide8.xml"/><Relationship Id="rId62" Type="http://schemas.openxmlformats.org/officeDocument/2006/relationships/font" Target="fonts/MontserratBlack-boldItalic.fntdata"/><Relationship Id="rId61" Type="http://schemas.openxmlformats.org/officeDocument/2006/relationships/font" Target="fonts/MontserratBlack-bold.fntdata"/><Relationship Id="rId20" Type="http://schemas.openxmlformats.org/officeDocument/2006/relationships/slideMaster" Target="slideMasters/slideMaster17.xml"/><Relationship Id="rId64" Type="http://schemas.openxmlformats.org/officeDocument/2006/relationships/font" Target="fonts/Bodoni-boldItalic.fntdata"/><Relationship Id="rId63" Type="http://schemas.openxmlformats.org/officeDocument/2006/relationships/font" Target="fonts/Bodoni-bold.fntdata"/><Relationship Id="rId22" Type="http://schemas.openxmlformats.org/officeDocument/2006/relationships/slideMaster" Target="slideMasters/slideMaster19.xml"/><Relationship Id="rId21" Type="http://schemas.openxmlformats.org/officeDocument/2006/relationships/slideMaster" Target="slideMasters/slideMaster18.xml"/><Relationship Id="rId65" Type="http://customschemas.google.com/relationships/presentationmetadata" Target="metadata"/><Relationship Id="rId24" Type="http://schemas.openxmlformats.org/officeDocument/2006/relationships/slideMaster" Target="slideMasters/slideMaster21.xml"/><Relationship Id="rId23" Type="http://schemas.openxmlformats.org/officeDocument/2006/relationships/slideMaster" Target="slideMasters/slideMaster20.xml"/><Relationship Id="rId60" Type="http://schemas.openxmlformats.org/officeDocument/2006/relationships/slide" Target="slides/slide30.xml"/><Relationship Id="rId26" Type="http://schemas.openxmlformats.org/officeDocument/2006/relationships/slideMaster" Target="slideMasters/slideMaster23.xml"/><Relationship Id="rId25" Type="http://schemas.openxmlformats.org/officeDocument/2006/relationships/slideMaster" Target="slideMasters/slideMaster22.xml"/><Relationship Id="rId28" Type="http://schemas.openxmlformats.org/officeDocument/2006/relationships/slideMaster" Target="slideMasters/slideMaster25.xml"/><Relationship Id="rId27" Type="http://schemas.openxmlformats.org/officeDocument/2006/relationships/slideMaster" Target="slideMasters/slideMaster24.xml"/><Relationship Id="rId29" Type="http://schemas.openxmlformats.org/officeDocument/2006/relationships/slideMaster" Target="slideMasters/slideMaster26.xml"/><Relationship Id="rId51" Type="http://schemas.openxmlformats.org/officeDocument/2006/relationships/slide" Target="slides/slide21.xml"/><Relationship Id="rId50" Type="http://schemas.openxmlformats.org/officeDocument/2006/relationships/slide" Target="slides/slide20.xml"/><Relationship Id="rId53" Type="http://schemas.openxmlformats.org/officeDocument/2006/relationships/slide" Target="slides/slide23.xml"/><Relationship Id="rId52" Type="http://schemas.openxmlformats.org/officeDocument/2006/relationships/slide" Target="slides/slide22.xml"/><Relationship Id="rId11" Type="http://schemas.openxmlformats.org/officeDocument/2006/relationships/slideMaster" Target="slideMasters/slideMaster8.xml"/><Relationship Id="rId55" Type="http://schemas.openxmlformats.org/officeDocument/2006/relationships/slide" Target="slides/slide25.xml"/><Relationship Id="rId10" Type="http://schemas.openxmlformats.org/officeDocument/2006/relationships/slideMaster" Target="slideMasters/slideMaster7.xml"/><Relationship Id="rId54" Type="http://schemas.openxmlformats.org/officeDocument/2006/relationships/slide" Target="slides/slide24.xml"/><Relationship Id="rId13" Type="http://schemas.openxmlformats.org/officeDocument/2006/relationships/slideMaster" Target="slideMasters/slideMaster10.xml"/><Relationship Id="rId57" Type="http://schemas.openxmlformats.org/officeDocument/2006/relationships/slide" Target="slides/slide27.xml"/><Relationship Id="rId12" Type="http://schemas.openxmlformats.org/officeDocument/2006/relationships/slideMaster" Target="slideMasters/slideMaster9.xml"/><Relationship Id="rId56" Type="http://schemas.openxmlformats.org/officeDocument/2006/relationships/slide" Target="slides/slide26.xml"/><Relationship Id="rId15" Type="http://schemas.openxmlformats.org/officeDocument/2006/relationships/slideMaster" Target="slideMasters/slideMaster12.xml"/><Relationship Id="rId59" Type="http://schemas.openxmlformats.org/officeDocument/2006/relationships/slide" Target="slides/slide29.xml"/><Relationship Id="rId14" Type="http://schemas.openxmlformats.org/officeDocument/2006/relationships/slideMaster" Target="slideMasters/slideMaster11.xml"/><Relationship Id="rId58" Type="http://schemas.openxmlformats.org/officeDocument/2006/relationships/slide" Target="slides/slide28.xml"/><Relationship Id="rId17" Type="http://schemas.openxmlformats.org/officeDocument/2006/relationships/slideMaster" Target="slideMasters/slideMaster14.xml"/><Relationship Id="rId16" Type="http://schemas.openxmlformats.org/officeDocument/2006/relationships/slideMaster" Target="slideMasters/slideMaster13.xml"/><Relationship Id="rId19" Type="http://schemas.openxmlformats.org/officeDocument/2006/relationships/slideMaster" Target="slideMasters/slideMaster16.xml"/><Relationship Id="rId18" Type="http://schemas.openxmlformats.org/officeDocument/2006/relationships/slideMaster" Target="slideMasters/slideMaster15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s-GT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6" name="Shape 2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7" name="Google Shape;2177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8" name="Google Shape;2178;p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1" name="Shape 2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2" name="Google Shape;2312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3" name="Google Shape;2313;p1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8" name="Shape 2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9" name="Google Shape;2319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0" name="Google Shape;2320;p1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1" name="Shape 2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2" name="Google Shape;2342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3" name="Google Shape;2343;p1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9" name="Shape 2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0" name="Google Shape;2410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1" name="Google Shape;2411;p1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5" name="Shape 2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" name="Google Shape;2416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7" name="Google Shape;2417;p1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6" name="Shape 2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" name="Google Shape;2447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8" name="Google Shape;2448;p1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7" name="Shape 2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" name="Google Shape;2458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9" name="Google Shape;2459;p1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4" name="Shape 2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5" name="Google Shape;2465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6" name="Google Shape;2466;p1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4" name="Shape 2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5" name="Google Shape;2475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6" name="Google Shape;2476;p1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4" name="Shape 2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5" name="Google Shape;2485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6" name="Google Shape;2486;p1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4" name="Shape 2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5" name="Google Shape;2195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6" name="Google Shape;2196;p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2" name="Shape 2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3" name="Google Shape;2503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4" name="Google Shape;2504;p2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5" name="Shape 2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6" name="Google Shape;2516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7" name="Google Shape;2517;p2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8" name="Shape 2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" name="Google Shape;2529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0" name="Google Shape;2530;p2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8" name="Shape 2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" name="Google Shape;2539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0" name="Google Shape;2540;p2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0" name="Shape 2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1" name="Google Shape;2551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2" name="Google Shape;2552;p2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4" name="Shape 2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5" name="Google Shape;2565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6" name="Google Shape;2566;p2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5" name="Shape 2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6" name="Google Shape;2576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7" name="Google Shape;2577;p2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8" name="Shape 2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9" name="Google Shape;2589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0" name="Google Shape;2590;p2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2" name="Shape 2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3" name="Google Shape;2603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4" name="Google Shape;2604;p2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2" name="Shape 2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3" name="Google Shape;2613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4" name="Google Shape;2614;p2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3" name="Shape 2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4" name="Google Shape;2214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5" name="Google Shape;2215;p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6" name="Shape 2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7" name="Google Shape;2627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8" name="Google Shape;2628;p3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9" name="Shape 2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0" name="Google Shape;2230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1" name="Google Shape;2231;p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5" name="Shape 2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6" name="Google Shape;2246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7" name="Google Shape;2247;p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1" name="Shape 2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" name="Google Shape;2252;p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53" name="Google Shape;2253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GT"/>
              <a:t>Las plataformas nacionales de información sobre nutrición son una iniciativa de la Unión Europea (UE), cuyo principal propósito es apoyar a los países a establecer una plataforma que permita recolectar y analizar información y datos existentes de los diferentes sectores para apoyar el desarrollo de políticas y programas multisectoriales en nutrición. Las plataformas, por principio son propiedad de los países y están basadas en de las estructuras institucionales nacionales; de esta forma contribuyen a fortalecer la gobernanza y propiciar el diálogo multi-sectorial y multi-institucional en nutrición. </a:t>
            </a:r>
            <a:endParaRPr/>
          </a:p>
        </p:txBody>
      </p:sp>
      <p:sp>
        <p:nvSpPr>
          <p:cNvPr id="2254" name="Google Shape;2254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6" name="Shape 2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7" name="Google Shape;2287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8" name="Google Shape;2288;p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1" name="Shape 2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2" name="Google Shape;2302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3" name="Google Shape;2303;p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6" name="Shape 2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7" name="Google Shape;2307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8" name="Google Shape;2308;p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6.jpg"/></Relationships>
</file>

<file path=ppt/slideLayouts/_rels/slideLayout10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4.jpg"/></Relationships>
</file>

<file path=ppt/slideLayouts/_rels/slideLayout10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6.jpg"/></Relationships>
</file>

<file path=ppt/slideLayouts/_rels/slideLayout1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4.jpg"/></Relationships>
</file>

<file path=ppt/slideLayouts/_rels/slideLayout1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6.jpg"/></Relationships>
</file>

<file path=ppt/slideLayouts/_rels/slideLayout1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4.jp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6.jpg"/></Relationships>
</file>

<file path=ppt/slideLayouts/_rels/slideLayout1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3.xml"/><Relationship Id="rId2" Type="http://schemas.openxmlformats.org/officeDocument/2006/relationships/image" Target="../media/image12.png"/><Relationship Id="rId3" Type="http://schemas.openxmlformats.org/officeDocument/2006/relationships/image" Target="../media/image9.png"/></Relationships>
</file>

<file path=ppt/slideLayouts/_rels/slideLayout1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3.xml"/><Relationship Id="rId2" Type="http://schemas.openxmlformats.org/officeDocument/2006/relationships/image" Target="../media/image13.png"/></Relationships>
</file>

<file path=ppt/slideLayouts/_rels/slideLayout1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3.xml"/><Relationship Id="rId2" Type="http://schemas.openxmlformats.org/officeDocument/2006/relationships/image" Target="../media/image8.png"/></Relationships>
</file>

<file path=ppt/slideLayouts/_rels/slideLayout1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3.xml"/><Relationship Id="rId2" Type="http://schemas.openxmlformats.org/officeDocument/2006/relationships/image" Target="../media/image13.png"/></Relationships>
</file>

<file path=ppt/slideLayouts/_rels/slideLayout1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3.xml"/><Relationship Id="rId2" Type="http://schemas.openxmlformats.org/officeDocument/2006/relationships/image" Target="../media/image8.png"/></Relationships>
</file>

<file path=ppt/slideLayouts/_rels/slideLayout1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3.xml"/><Relationship Id="rId2" Type="http://schemas.openxmlformats.org/officeDocument/2006/relationships/image" Target="../media/image13.png"/></Relationships>
</file>

<file path=ppt/slideLayouts/_rels/slideLayout1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3.xml"/><Relationship Id="rId2" Type="http://schemas.openxmlformats.org/officeDocument/2006/relationships/image" Target="../media/image8.png"/></Relationships>
</file>

<file path=ppt/slideLayouts/_rels/slideLayout1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3.xml"/><Relationship Id="rId2" Type="http://schemas.openxmlformats.org/officeDocument/2006/relationships/image" Target="../media/image13.png"/></Relationships>
</file>

<file path=ppt/slideLayouts/_rels/slideLayout1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4.xml"/><Relationship Id="rId2" Type="http://schemas.openxmlformats.org/officeDocument/2006/relationships/image" Target="../media/image13.png"/></Relationships>
</file>

<file path=ppt/slideLayouts/_rels/slideLayout1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4.xml"/><Relationship Id="rId2" Type="http://schemas.openxmlformats.org/officeDocument/2006/relationships/image" Target="../media/image11.jpg"/></Relationships>
</file>

<file path=ppt/slideLayouts/_rels/slideLayout1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4.xml"/><Relationship Id="rId2" Type="http://schemas.openxmlformats.org/officeDocument/2006/relationships/image" Target="../media/image10.png"/></Relationships>
</file>

<file path=ppt/slideLayouts/_rels/slideLayout1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5.xml"/><Relationship Id="rId2" Type="http://schemas.openxmlformats.org/officeDocument/2006/relationships/image" Target="../media/image13.png"/></Relationships>
</file>

<file path=ppt/slideLayouts/_rels/slideLayout1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5.xml"/><Relationship Id="rId2" Type="http://schemas.openxmlformats.org/officeDocument/2006/relationships/image" Target="../media/image11.jpg"/></Relationships>
</file>

<file path=ppt/slideLayouts/_rels/slideLayout1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5.xml"/><Relationship Id="rId2" Type="http://schemas.openxmlformats.org/officeDocument/2006/relationships/image" Target="../media/image10.png"/></Relationships>
</file>

<file path=ppt/slideLayouts/_rels/slideLayout1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jpg"/></Relationships>
</file>

<file path=ppt/slideLayouts/_rels/slideLayout1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6.xml"/><Relationship Id="rId2" Type="http://schemas.openxmlformats.org/officeDocument/2006/relationships/image" Target="../media/image13.png"/></Relationships>
</file>

<file path=ppt/slideLayouts/_rels/slideLayout1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6.xml"/><Relationship Id="rId2" Type="http://schemas.openxmlformats.org/officeDocument/2006/relationships/image" Target="../media/image11.jp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6.xml"/><Relationship Id="rId2" Type="http://schemas.openxmlformats.org/officeDocument/2006/relationships/image" Target="../media/image10.png"/></Relationships>
</file>

<file path=ppt/slideLayouts/_rels/slideLayout1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7.xml"/><Relationship Id="rId2" Type="http://schemas.openxmlformats.org/officeDocument/2006/relationships/image" Target="../media/image13.png"/></Relationships>
</file>

<file path=ppt/slideLayouts/_rels/slideLayout20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7.xml"/><Relationship Id="rId2" Type="http://schemas.openxmlformats.org/officeDocument/2006/relationships/image" Target="../media/image11.jpg"/></Relationships>
</file>

<file path=ppt/slideLayouts/_rels/slideLayout20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7.xml"/><Relationship Id="rId2" Type="http://schemas.openxmlformats.org/officeDocument/2006/relationships/image" Target="../media/image10.png"/></Relationships>
</file>

<file path=ppt/slideLayouts/_rels/slideLayout20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8.xml"/><Relationship Id="rId2" Type="http://schemas.openxmlformats.org/officeDocument/2006/relationships/image" Target="../media/image13.png"/></Relationships>
</file>

<file path=ppt/slideLayouts/_rels/slideLayout2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8.xml"/><Relationship Id="rId2" Type="http://schemas.openxmlformats.org/officeDocument/2006/relationships/image" Target="../media/image11.jpg"/></Relationships>
</file>

<file path=ppt/slideLayouts/_rels/slideLayout2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8.xml"/><Relationship Id="rId2" Type="http://schemas.openxmlformats.org/officeDocument/2006/relationships/image" Target="../media/image10.png"/></Relationships>
</file>

<file path=ppt/slideLayouts/_rels/slideLayout2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9.xml"/><Relationship Id="rId2" Type="http://schemas.openxmlformats.org/officeDocument/2006/relationships/image" Target="../media/image13.png"/></Relationships>
</file>

<file path=ppt/slideLayouts/_rels/slideLayout2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9.xml"/><Relationship Id="rId2" Type="http://schemas.openxmlformats.org/officeDocument/2006/relationships/image" Target="../media/image11.jpg"/></Relationships>
</file>

<file path=ppt/slideLayouts/_rels/slideLayout2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9.xml"/><Relationship Id="rId2" Type="http://schemas.openxmlformats.org/officeDocument/2006/relationships/image" Target="../media/image10.png"/></Relationships>
</file>

<file path=ppt/slideLayouts/_rels/slideLayout2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0.xml"/><Relationship Id="rId2" Type="http://schemas.openxmlformats.org/officeDocument/2006/relationships/image" Target="../media/image13.png"/></Relationships>
</file>

<file path=ppt/slideLayouts/_rels/slideLayout2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0.xml"/><Relationship Id="rId2" Type="http://schemas.openxmlformats.org/officeDocument/2006/relationships/image" Target="../media/image11.jpg"/></Relationships>
</file>

<file path=ppt/slideLayouts/_rels/slideLayout2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0.xml"/><Relationship Id="rId2" Type="http://schemas.openxmlformats.org/officeDocument/2006/relationships/image" Target="../media/image10.png"/></Relationships>
</file>

<file path=ppt/slideLayouts/_rels/slideLayout2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1.xml"/><Relationship Id="rId2" Type="http://schemas.openxmlformats.org/officeDocument/2006/relationships/image" Target="../media/image13.png"/></Relationships>
</file>

<file path=ppt/slideLayouts/_rels/slideLayout2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1.xml"/><Relationship Id="rId2" Type="http://schemas.openxmlformats.org/officeDocument/2006/relationships/image" Target="../media/image11.jp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1.xml"/><Relationship Id="rId2" Type="http://schemas.openxmlformats.org/officeDocument/2006/relationships/image" Target="../media/image10.png"/></Relationships>
</file>

<file path=ppt/slideLayouts/_rels/slideLayout2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2.xml"/><Relationship Id="rId2" Type="http://schemas.openxmlformats.org/officeDocument/2006/relationships/image" Target="../media/image13.png"/></Relationships>
</file>

<file path=ppt/slideLayouts/_rels/slideLayout2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2.xml"/><Relationship Id="rId2" Type="http://schemas.openxmlformats.org/officeDocument/2006/relationships/image" Target="../media/image11.jpg"/></Relationships>
</file>

<file path=ppt/slideLayouts/_rels/slideLayout2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2.xml"/><Relationship Id="rId2" Type="http://schemas.openxmlformats.org/officeDocument/2006/relationships/image" Target="../media/image10.png"/></Relationships>
</file>

<file path=ppt/slideLayouts/_rels/slideLayout2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g"/></Relationships>
</file>

<file path=ppt/slideLayouts/_rels/slideLayout2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3.xml"/><Relationship Id="rId2" Type="http://schemas.openxmlformats.org/officeDocument/2006/relationships/image" Target="../media/image13.png"/></Relationships>
</file>

<file path=ppt/slideLayouts/_rels/slideLayout2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3.xml"/><Relationship Id="rId2" Type="http://schemas.openxmlformats.org/officeDocument/2006/relationships/image" Target="../media/image11.jpg"/></Relationships>
</file>

<file path=ppt/slideLayouts/_rels/slideLayout2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3.xml"/><Relationship Id="rId2" Type="http://schemas.openxmlformats.org/officeDocument/2006/relationships/image" Target="../media/image10.png"/></Relationships>
</file>

<file path=ppt/slideLayouts/_rels/slideLayout2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jpg"/></Relationships>
</file>

<file path=ppt/slideLayouts/_rels/slideLayout30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4.xml"/><Relationship Id="rId2" Type="http://schemas.openxmlformats.org/officeDocument/2006/relationships/image" Target="../media/image13.png"/></Relationships>
</file>

<file path=ppt/slideLayouts/_rels/slideLayout30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4.xml"/><Relationship Id="rId2" Type="http://schemas.openxmlformats.org/officeDocument/2006/relationships/image" Target="../media/image11.jpg"/></Relationships>
</file>

<file path=ppt/slideLayouts/_rels/slideLayout30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4.xml"/><Relationship Id="rId2" Type="http://schemas.openxmlformats.org/officeDocument/2006/relationships/image" Target="../media/image10.png"/></Relationships>
</file>

<file path=ppt/slideLayouts/_rels/slideLayout30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5.xml"/><Relationship Id="rId2" Type="http://schemas.openxmlformats.org/officeDocument/2006/relationships/image" Target="../media/image13.png"/></Relationships>
</file>

<file path=ppt/slideLayouts/_rels/slideLayout3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5.xml"/><Relationship Id="rId2" Type="http://schemas.openxmlformats.org/officeDocument/2006/relationships/image" Target="../media/image11.jpg"/></Relationships>
</file>

<file path=ppt/slideLayouts/_rels/slideLayout3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5.xml"/><Relationship Id="rId2" Type="http://schemas.openxmlformats.org/officeDocument/2006/relationships/image" Target="../media/image10.png"/></Relationships>
</file>

<file path=ppt/slideLayouts/_rels/slideLayout3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6.xml"/><Relationship Id="rId2" Type="http://schemas.openxmlformats.org/officeDocument/2006/relationships/image" Target="../media/image12.png"/><Relationship Id="rId3" Type="http://schemas.openxmlformats.org/officeDocument/2006/relationships/image" Target="../media/image9.png"/></Relationships>
</file>

<file path=ppt/slideLayouts/_rels/slideLayout3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6.xml"/><Relationship Id="rId2" Type="http://schemas.openxmlformats.org/officeDocument/2006/relationships/image" Target="../media/image13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6.xml"/><Relationship Id="rId2" Type="http://schemas.openxmlformats.org/officeDocument/2006/relationships/image" Target="../media/image8.png"/></Relationships>
</file>

<file path=ppt/slideLayouts/_rels/slideLayout3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6.xml"/><Relationship Id="rId2" Type="http://schemas.openxmlformats.org/officeDocument/2006/relationships/image" Target="../media/image13.png"/></Relationships>
</file>

<file path=ppt/slideLayouts/_rels/slideLayout3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6.xml"/><Relationship Id="rId2" Type="http://schemas.openxmlformats.org/officeDocument/2006/relationships/image" Target="../media/image8.png"/></Relationships>
</file>

<file path=ppt/slideLayouts/_rels/slideLayout3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6.xml"/><Relationship Id="rId2" Type="http://schemas.openxmlformats.org/officeDocument/2006/relationships/image" Target="../media/image13.png"/></Relationships>
</file>

<file path=ppt/slideLayouts/_rels/slideLayout3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6.xml"/><Relationship Id="rId2" Type="http://schemas.openxmlformats.org/officeDocument/2006/relationships/image" Target="../media/image8.png"/></Relationships>
</file>

<file path=ppt/slideLayouts/_rels/slideLayout3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6.xml"/><Relationship Id="rId2" Type="http://schemas.openxmlformats.org/officeDocument/2006/relationships/image" Target="../media/image13.png"/></Relationships>
</file>

<file path=ppt/slideLayouts/_rels/slideLayout3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jp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jp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6.jpg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4.jpg"/></Relationships>
</file>

<file path=ppt/slideLayouts/_rels/slideLayout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6.jpg"/></Relationships>
</file>

<file path=ppt/slideLayouts/_rels/slideLayout9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4.jpg"/></Relationships>
</file>

<file path=ppt/slideLayouts/_rels/slideLayout9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" type="blank">
  <p:cSld name="BLANK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SD-Content-R1d.png" id="17" name="Google Shape;17;p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2"/>
          <p:cNvSpPr txBox="1"/>
          <p:nvPr>
            <p:ph idx="10" type="dt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2"/>
          <p:cNvSpPr txBox="1"/>
          <p:nvPr>
            <p:ph idx="11" type="ftr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2"/>
          <p:cNvSpPr txBox="1"/>
          <p:nvPr>
            <p:ph idx="12" type="sldNum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n panorámica con descripción">
  <p:cSld name="Imagen panorámica con descripción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SD-Content-R1d.png" id="83" name="Google Shape;83;p9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91"/>
          <p:cNvSpPr txBox="1"/>
          <p:nvPr>
            <p:ph type="title"/>
          </p:nvPr>
        </p:nvSpPr>
        <p:spPr>
          <a:xfrm>
            <a:off x="685346" y="4289374"/>
            <a:ext cx="7773324" cy="81161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wentieth Centur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91"/>
          <p:cNvSpPr/>
          <p:nvPr>
            <p:ph idx="2" type="pic"/>
          </p:nvPr>
        </p:nvSpPr>
        <p:spPr>
          <a:xfrm>
            <a:off x="888558" y="698261"/>
            <a:ext cx="7366899" cy="3214136"/>
          </a:xfrm>
          <a:prstGeom prst="roundRect">
            <a:avLst>
              <a:gd fmla="val 4944" name="adj"/>
            </a:avLst>
          </a:prstGeom>
          <a:noFill/>
          <a:ln cap="sq" cmpd="sng" w="82550">
            <a:solidFill>
              <a:srgbClr val="EAEAEA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lvl="1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lvl="2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lvl="3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lvl="4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lvl="5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lvl="6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lvl="7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lvl="8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/>
        </p:txBody>
      </p:sp>
      <p:sp>
        <p:nvSpPr>
          <p:cNvPr id="86" name="Google Shape;86;p91"/>
          <p:cNvSpPr txBox="1"/>
          <p:nvPr>
            <p:ph idx="1" type="body"/>
          </p:nvPr>
        </p:nvSpPr>
        <p:spPr>
          <a:xfrm>
            <a:off x="685331" y="5108728"/>
            <a:ext cx="7773339" cy="682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87" name="Google Shape;87;p91"/>
          <p:cNvSpPr txBox="1"/>
          <p:nvPr>
            <p:ph idx="10" type="dt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91"/>
          <p:cNvSpPr txBox="1"/>
          <p:nvPr>
            <p:ph idx="11" type="ftr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91"/>
          <p:cNvSpPr txBox="1"/>
          <p:nvPr>
            <p:ph idx="12" type="sldNum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el título" type="titleOnly">
  <p:cSld name="TITLE_ONLY"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17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1" name="Google Shape;661;p173"/>
          <p:cNvSpPr txBox="1"/>
          <p:nvPr>
            <p:ph idx="10" type="dt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2" name="Google Shape;662;p173"/>
          <p:cNvSpPr txBox="1"/>
          <p:nvPr>
            <p:ph idx="11" type="ftr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3" name="Google Shape;663;p173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" type="blank">
  <p:cSld name="BLANK"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174"/>
          <p:cNvSpPr txBox="1"/>
          <p:nvPr>
            <p:ph idx="10" type="dt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6" name="Google Shape;666;p174"/>
          <p:cNvSpPr txBox="1"/>
          <p:nvPr>
            <p:ph idx="11" type="ftr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7" name="Google Shape;667;p174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ido con título" type="objTx">
  <p:cSld name="OBJECT_WITH_CAPTION_TEXT"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175"/>
          <p:cNvSpPr txBox="1"/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0" name="Google Shape;670;p175"/>
          <p:cNvSpPr txBox="1"/>
          <p:nvPr>
            <p:ph idx="1" type="body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61950" lvl="1" marL="914400" marR="0" rtl="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3850" lvl="3" marL="18288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3850" lvl="4" marL="22860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23850" lvl="5" marL="27432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1" name="Google Shape;671;p175"/>
          <p:cNvSpPr txBox="1"/>
          <p:nvPr>
            <p:ph idx="2" type="body"/>
          </p:nvPr>
        </p:nvSpPr>
        <p:spPr>
          <a:xfrm>
            <a:off x="457201" y="1435102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b="0" i="0" sz="10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b="0" i="0" sz="7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b="0" i="0" sz="6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b="0" i="0" sz="6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b="0" i="0" sz="6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b="0" i="0" sz="6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b="0" i="0" sz="6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b="0" i="0" sz="6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2" name="Google Shape;672;p175"/>
          <p:cNvSpPr txBox="1"/>
          <p:nvPr>
            <p:ph idx="10" type="dt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3" name="Google Shape;673;p175"/>
          <p:cNvSpPr txBox="1"/>
          <p:nvPr>
            <p:ph idx="11" type="ftr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4" name="Google Shape;674;p175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n con título" type="picTx">
  <p:cSld name="PICTURE_WITH_CAPTION_TEXT">
    <p:spTree>
      <p:nvGrpSpPr>
        <p:cNvPr id="675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176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7" name="Google Shape;677;p176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8" name="Google Shape;678;p176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b="0" i="0" sz="10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b="0" i="0" sz="7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b="0" i="0" sz="6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b="0" i="0" sz="6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b="0" i="0" sz="6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b="0" i="0" sz="6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b="0" i="0" sz="6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b="0" i="0" sz="6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9" name="Google Shape;679;p176"/>
          <p:cNvSpPr txBox="1"/>
          <p:nvPr>
            <p:ph idx="10" type="dt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0" name="Google Shape;680;p176"/>
          <p:cNvSpPr txBox="1"/>
          <p:nvPr>
            <p:ph idx="11" type="ftr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1" name="Google Shape;681;p176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texto vertical" type="vertTx">
  <p:cSld name="VERTICAL_TEXT"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17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4" name="Google Shape;684;p177"/>
          <p:cNvSpPr txBox="1"/>
          <p:nvPr>
            <p:ph idx="1" type="body"/>
          </p:nvPr>
        </p:nvSpPr>
        <p:spPr>
          <a:xfrm rot="5400000">
            <a:off x="2309018" y="-251617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61950" lvl="1" marL="914400" marR="0" rtl="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3850" lvl="3" marL="18288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3850" lvl="4" marL="22860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23850" lvl="5" marL="27432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5" name="Google Shape;685;p177"/>
          <p:cNvSpPr txBox="1"/>
          <p:nvPr>
            <p:ph idx="10" type="dt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6" name="Google Shape;686;p177"/>
          <p:cNvSpPr txBox="1"/>
          <p:nvPr>
            <p:ph idx="11" type="ftr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7" name="Google Shape;687;p177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vertical y texto">
  <p:cSld name="Título vertical y texto">
    <p:spTree>
      <p:nvGrpSpPr>
        <p:cNvPr id="688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n que contiene texto&#10;&#10;Descripción generada con confianza muy alta" id="689" name="Google Shape;689;p17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0"/>
            <a:ext cx="9134475" cy="68659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 type="obj">
  <p:cSld name="OBJECT">
    <p:spTree>
      <p:nvGrpSpPr>
        <p:cNvPr id="692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5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94" name="Google Shape;694;p50"/>
          <p:cNvSpPr txBox="1"/>
          <p:nvPr>
            <p:ph idx="1" type="body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61950" lvl="1" marL="914400" marR="0" rtl="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3850" lvl="3" marL="18288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3850" lvl="4" marL="22860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23850" lvl="5" marL="27432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>
  <p:cSld name="Diapositiva de título">
    <p:spTree>
      <p:nvGrpSpPr>
        <p:cNvPr id="695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" name="Google Shape;696;p17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9527"/>
            <a:ext cx="9134475" cy="6848475"/>
          </a:xfrm>
          <a:prstGeom prst="rect">
            <a:avLst/>
          </a:prstGeom>
          <a:noFill/>
          <a:ln>
            <a:noFill/>
          </a:ln>
        </p:spPr>
      </p:pic>
      <p:sp>
        <p:nvSpPr>
          <p:cNvPr id="697" name="Google Shape;697;p179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42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Arial"/>
              <a:buNone/>
              <a:defRPr b="0" i="0" sz="21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98" name="Google Shape;698;p179"/>
          <p:cNvSpPr txBox="1"/>
          <p:nvPr>
            <p:ph type="title"/>
          </p:nvPr>
        </p:nvSpPr>
        <p:spPr>
          <a:xfrm>
            <a:off x="623887" y="1557433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cabezado de sección" type="secHead">
  <p:cSld name="SECTION_HEADER">
    <p:spTree>
      <p:nvGrpSpPr>
        <p:cNvPr id="699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p180"/>
          <p:cNvSpPr txBox="1"/>
          <p:nvPr>
            <p:ph type="title"/>
          </p:nvPr>
        </p:nvSpPr>
        <p:spPr>
          <a:xfrm>
            <a:off x="722313" y="4406902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01" name="Google Shape;701;p180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270"/>
              </a:spcBef>
              <a:spcAft>
                <a:spcPts val="0"/>
              </a:spcAft>
              <a:buClr>
                <a:srgbClr val="888888"/>
              </a:buClr>
              <a:buSzPts val="1350"/>
              <a:buFont typeface="Arial"/>
              <a:buNone/>
              <a:defRPr b="0" i="0" sz="13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02" name="Google Shape;702;p180"/>
          <p:cNvSpPr txBox="1"/>
          <p:nvPr>
            <p:ph idx="10" type="dt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03" name="Google Shape;703;p180"/>
          <p:cNvSpPr txBox="1"/>
          <p:nvPr>
            <p:ph idx="11" type="ftr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04" name="Google Shape;704;p180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s objetos" type="twoObj">
  <p:cSld name="TWO_OBJECTS">
    <p:spTree>
      <p:nvGrpSpPr>
        <p:cNvPr id="705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18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07" name="Google Shape;707;p181"/>
          <p:cNvSpPr txBox="1"/>
          <p:nvPr>
            <p:ph idx="1" type="body"/>
          </p:nvPr>
        </p:nvSpPr>
        <p:spPr>
          <a:xfrm>
            <a:off x="457200" y="1600202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61950" lvl="0" marL="457200" marR="0" rtl="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4325" lvl="3" marL="1828800" marR="0" rtl="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–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4325" lvl="4" marL="2286000" marR="0" rtl="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»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4325" lvl="5" marL="2743200" marR="0" rtl="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4325" lvl="6" marL="3200400" marR="0" rtl="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4325" lvl="7" marL="3657600" marR="0" rtl="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4325" lvl="8" marL="4114800" marR="0" rtl="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08" name="Google Shape;708;p181"/>
          <p:cNvSpPr txBox="1"/>
          <p:nvPr>
            <p:ph idx="2" type="body"/>
          </p:nvPr>
        </p:nvSpPr>
        <p:spPr>
          <a:xfrm>
            <a:off x="4648200" y="1600202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61950" lvl="0" marL="457200" marR="0" rtl="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4325" lvl="3" marL="1828800" marR="0" rtl="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–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4325" lvl="4" marL="2286000" marR="0" rtl="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»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4325" lvl="5" marL="2743200" marR="0" rtl="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4325" lvl="6" marL="3200400" marR="0" rtl="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4325" lvl="7" marL="3657600" marR="0" rtl="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4325" lvl="8" marL="4114800" marR="0" rtl="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09" name="Google Shape;709;p181"/>
          <p:cNvSpPr txBox="1"/>
          <p:nvPr>
            <p:ph idx="10" type="dt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0" name="Google Shape;710;p181"/>
          <p:cNvSpPr txBox="1"/>
          <p:nvPr>
            <p:ph idx="11" type="ftr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1" name="Google Shape;711;p181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descripción">
  <p:cSld name="Título y descripción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SD-Content-R1d.png" id="91" name="Google Shape;91;p9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92"/>
          <p:cNvSpPr txBox="1"/>
          <p:nvPr>
            <p:ph type="title"/>
          </p:nvPr>
        </p:nvSpPr>
        <p:spPr>
          <a:xfrm>
            <a:off x="685331" y="609600"/>
            <a:ext cx="7773339" cy="342724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wentieth Centur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92"/>
          <p:cNvSpPr txBox="1"/>
          <p:nvPr>
            <p:ph idx="1" type="body"/>
          </p:nvPr>
        </p:nvSpPr>
        <p:spPr>
          <a:xfrm>
            <a:off x="685331" y="4204821"/>
            <a:ext cx="7773339" cy="15863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94" name="Google Shape;94;p92"/>
          <p:cNvSpPr txBox="1"/>
          <p:nvPr>
            <p:ph idx="10" type="dt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92"/>
          <p:cNvSpPr txBox="1"/>
          <p:nvPr>
            <p:ph idx="11" type="ftr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92"/>
          <p:cNvSpPr txBox="1"/>
          <p:nvPr>
            <p:ph idx="12" type="sldNum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ción" type="twoTxTwoObj">
  <p:cSld name="TWO_OBJECTS_WITH_TEXT">
    <p:spTree>
      <p:nvGrpSpPr>
        <p:cNvPr id="712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18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4" name="Google Shape;714;p182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b="1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5" name="Google Shape;715;p182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23850" lvl="1" marL="914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4325" lvl="2" marL="1371600" marR="0" rtl="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04800" lvl="3" marL="18288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04800" lvl="4" marL="22860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04800" lvl="5" marL="27432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04800" lvl="6" marL="32004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04800" lvl="7" marL="36576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04800" lvl="8" marL="41148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6" name="Google Shape;716;p182"/>
          <p:cNvSpPr txBox="1"/>
          <p:nvPr>
            <p:ph idx="3" type="body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b="1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7" name="Google Shape;717;p182"/>
          <p:cNvSpPr txBox="1"/>
          <p:nvPr>
            <p:ph idx="4" type="body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23850" lvl="1" marL="914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4325" lvl="2" marL="1371600" marR="0" rtl="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04800" lvl="3" marL="18288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04800" lvl="4" marL="22860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04800" lvl="5" marL="27432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04800" lvl="6" marL="32004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04800" lvl="7" marL="36576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04800" lvl="8" marL="41148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8" name="Google Shape;718;p182"/>
          <p:cNvSpPr txBox="1"/>
          <p:nvPr>
            <p:ph idx="10" type="dt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9" name="Google Shape;719;p182"/>
          <p:cNvSpPr txBox="1"/>
          <p:nvPr>
            <p:ph idx="11" type="ftr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0" name="Google Shape;720;p182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el título" type="titleOnly">
  <p:cSld name="TITLE_ONLY">
    <p:spTree>
      <p:nvGrpSpPr>
        <p:cNvPr id="72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18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3" name="Google Shape;723;p183"/>
          <p:cNvSpPr txBox="1"/>
          <p:nvPr>
            <p:ph idx="10" type="dt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4" name="Google Shape;724;p183"/>
          <p:cNvSpPr txBox="1"/>
          <p:nvPr>
            <p:ph idx="11" type="ftr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5" name="Google Shape;725;p183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" type="blank">
  <p:cSld name="BLANK">
    <p:spTree>
      <p:nvGrpSpPr>
        <p:cNvPr id="726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184"/>
          <p:cNvSpPr txBox="1"/>
          <p:nvPr>
            <p:ph idx="10" type="dt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8" name="Google Shape;728;p184"/>
          <p:cNvSpPr txBox="1"/>
          <p:nvPr>
            <p:ph idx="11" type="ftr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9" name="Google Shape;729;p184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ido con título" type="objTx">
  <p:cSld name="OBJECT_WITH_CAPTION_TEXT"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185"/>
          <p:cNvSpPr txBox="1"/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2" name="Google Shape;732;p185"/>
          <p:cNvSpPr txBox="1"/>
          <p:nvPr>
            <p:ph idx="1" type="body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61950" lvl="1" marL="914400" marR="0" rtl="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3850" lvl="3" marL="18288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3850" lvl="4" marL="22860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23850" lvl="5" marL="27432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3" name="Google Shape;733;p185"/>
          <p:cNvSpPr txBox="1"/>
          <p:nvPr>
            <p:ph idx="2" type="body"/>
          </p:nvPr>
        </p:nvSpPr>
        <p:spPr>
          <a:xfrm>
            <a:off x="457201" y="1435102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b="0" i="0" sz="10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b="0" i="0" sz="7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b="0" i="0" sz="6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b="0" i="0" sz="6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b="0" i="0" sz="6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b="0" i="0" sz="6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b="0" i="0" sz="6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b="0" i="0" sz="6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4" name="Google Shape;734;p185"/>
          <p:cNvSpPr txBox="1"/>
          <p:nvPr>
            <p:ph idx="10" type="dt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5" name="Google Shape;735;p185"/>
          <p:cNvSpPr txBox="1"/>
          <p:nvPr>
            <p:ph idx="11" type="ftr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6" name="Google Shape;736;p185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n con título" type="picTx">
  <p:cSld name="PICTURE_WITH_CAPTION_TEXT">
    <p:spTree>
      <p:nvGrpSpPr>
        <p:cNvPr id="737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186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9" name="Google Shape;739;p186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0" name="Google Shape;740;p186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b="0" i="0" sz="10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b="0" i="0" sz="7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b="0" i="0" sz="6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b="0" i="0" sz="6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b="0" i="0" sz="6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b="0" i="0" sz="6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b="0" i="0" sz="6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b="0" i="0" sz="6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1" name="Google Shape;741;p186"/>
          <p:cNvSpPr txBox="1"/>
          <p:nvPr>
            <p:ph idx="10" type="dt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2" name="Google Shape;742;p186"/>
          <p:cNvSpPr txBox="1"/>
          <p:nvPr>
            <p:ph idx="11" type="ftr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3" name="Google Shape;743;p186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texto vertical" type="vertTx">
  <p:cSld name="VERTICAL_TEXT"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18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6" name="Google Shape;746;p187"/>
          <p:cNvSpPr txBox="1"/>
          <p:nvPr>
            <p:ph idx="1" type="body"/>
          </p:nvPr>
        </p:nvSpPr>
        <p:spPr>
          <a:xfrm rot="5400000">
            <a:off x="2309018" y="-251617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61950" lvl="1" marL="914400" marR="0" rtl="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3850" lvl="3" marL="18288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3850" lvl="4" marL="22860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23850" lvl="5" marL="27432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7" name="Google Shape;747;p187"/>
          <p:cNvSpPr txBox="1"/>
          <p:nvPr>
            <p:ph idx="10" type="dt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8" name="Google Shape;748;p187"/>
          <p:cNvSpPr txBox="1"/>
          <p:nvPr>
            <p:ph idx="11" type="ftr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9" name="Google Shape;749;p187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vertical y texto">
  <p:cSld name="Título vertical y texto">
    <p:spTree>
      <p:nvGrpSpPr>
        <p:cNvPr id="750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n que contiene texto&#10;&#10;Descripción generada con confianza muy alta" id="751" name="Google Shape;751;p18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0"/>
            <a:ext cx="9134475" cy="68659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 type="obj">
  <p:cSld name="OBJECT">
    <p:spTree>
      <p:nvGrpSpPr>
        <p:cNvPr id="754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5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56" name="Google Shape;756;p52"/>
          <p:cNvSpPr txBox="1"/>
          <p:nvPr>
            <p:ph idx="1" type="body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61950" lvl="1" marL="914400" marR="0" rtl="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3850" lvl="3" marL="18288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3850" lvl="4" marL="22860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23850" lvl="5" marL="27432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>
  <p:cSld name="Diapositiva de título">
    <p:spTree>
      <p:nvGrpSpPr>
        <p:cNvPr id="757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8" name="Google Shape;758;p18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9527"/>
            <a:ext cx="9134475" cy="6848475"/>
          </a:xfrm>
          <a:prstGeom prst="rect">
            <a:avLst/>
          </a:prstGeom>
          <a:noFill/>
          <a:ln>
            <a:noFill/>
          </a:ln>
        </p:spPr>
      </p:pic>
      <p:sp>
        <p:nvSpPr>
          <p:cNvPr id="759" name="Google Shape;759;p189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42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Arial"/>
              <a:buNone/>
              <a:defRPr b="0" i="0" sz="21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60" name="Google Shape;760;p189"/>
          <p:cNvSpPr txBox="1"/>
          <p:nvPr>
            <p:ph type="title"/>
          </p:nvPr>
        </p:nvSpPr>
        <p:spPr>
          <a:xfrm>
            <a:off x="623887" y="1557433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cabezado de sección" type="secHead">
  <p:cSld name="SECTION_HEADER">
    <p:spTree>
      <p:nvGrpSpPr>
        <p:cNvPr id="76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190"/>
          <p:cNvSpPr txBox="1"/>
          <p:nvPr>
            <p:ph type="title"/>
          </p:nvPr>
        </p:nvSpPr>
        <p:spPr>
          <a:xfrm>
            <a:off x="722313" y="4406902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63" name="Google Shape;763;p190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270"/>
              </a:spcBef>
              <a:spcAft>
                <a:spcPts val="0"/>
              </a:spcAft>
              <a:buClr>
                <a:srgbClr val="888888"/>
              </a:buClr>
              <a:buSzPts val="1350"/>
              <a:buFont typeface="Arial"/>
              <a:buNone/>
              <a:defRPr b="0" i="0" sz="13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64" name="Google Shape;764;p190"/>
          <p:cNvSpPr txBox="1"/>
          <p:nvPr>
            <p:ph idx="10" type="dt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65" name="Google Shape;765;p190"/>
          <p:cNvSpPr txBox="1"/>
          <p:nvPr>
            <p:ph idx="11" type="ftr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66" name="Google Shape;766;p190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ita con descripción">
  <p:cSld name="Cita con descripción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SD-Content-R1d.png" id="98" name="Google Shape;98;p9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93"/>
          <p:cNvSpPr txBox="1"/>
          <p:nvPr>
            <p:ph type="title"/>
          </p:nvPr>
        </p:nvSpPr>
        <p:spPr>
          <a:xfrm>
            <a:off x="1084659" y="872588"/>
            <a:ext cx="6977064" cy="272991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wentieth Centur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93"/>
          <p:cNvSpPr txBox="1"/>
          <p:nvPr>
            <p:ph idx="1" type="body"/>
          </p:nvPr>
        </p:nvSpPr>
        <p:spPr>
          <a:xfrm>
            <a:off x="1290484" y="3610032"/>
            <a:ext cx="6564224" cy="594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01" name="Google Shape;101;p93"/>
          <p:cNvSpPr txBox="1"/>
          <p:nvPr>
            <p:ph idx="2" type="body"/>
          </p:nvPr>
        </p:nvSpPr>
        <p:spPr>
          <a:xfrm>
            <a:off x="685331" y="4372797"/>
            <a:ext cx="7773339" cy="142105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02" name="Google Shape;102;p93"/>
          <p:cNvSpPr txBox="1"/>
          <p:nvPr>
            <p:ph idx="10" type="dt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93"/>
          <p:cNvSpPr txBox="1"/>
          <p:nvPr>
            <p:ph idx="11" type="ftr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93"/>
          <p:cNvSpPr txBox="1"/>
          <p:nvPr>
            <p:ph idx="12" type="sldNum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  <p:sp>
        <p:nvSpPr>
          <p:cNvPr id="105" name="Google Shape;105;p93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Twentieth Century"/>
              <a:buNone/>
            </a:pPr>
            <a:r>
              <a:rPr b="0" lang="es-GT" sz="8000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“</a:t>
            </a:r>
            <a:endParaRPr/>
          </a:p>
        </p:txBody>
      </p:sp>
      <p:sp>
        <p:nvSpPr>
          <p:cNvPr id="106" name="Google Shape;106;p93"/>
          <p:cNvSpPr txBox="1"/>
          <p:nvPr/>
        </p:nvSpPr>
        <p:spPr>
          <a:xfrm>
            <a:off x="7850130" y="3120015"/>
            <a:ext cx="553641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Twentieth Century"/>
              <a:buNone/>
            </a:pPr>
            <a:r>
              <a:rPr b="0" lang="es-GT" sz="8000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s objetos" type="twoObj">
  <p:cSld name="TWO_OBJECTS">
    <p:spTree>
      <p:nvGrpSpPr>
        <p:cNvPr id="767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p19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69" name="Google Shape;769;p191"/>
          <p:cNvSpPr txBox="1"/>
          <p:nvPr>
            <p:ph idx="1" type="body"/>
          </p:nvPr>
        </p:nvSpPr>
        <p:spPr>
          <a:xfrm>
            <a:off x="457200" y="1600202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61950" lvl="0" marL="457200" marR="0" rtl="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4325" lvl="3" marL="1828800" marR="0" rtl="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–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4325" lvl="4" marL="2286000" marR="0" rtl="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»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4325" lvl="5" marL="2743200" marR="0" rtl="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4325" lvl="6" marL="3200400" marR="0" rtl="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4325" lvl="7" marL="3657600" marR="0" rtl="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4325" lvl="8" marL="4114800" marR="0" rtl="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0" name="Google Shape;770;p191"/>
          <p:cNvSpPr txBox="1"/>
          <p:nvPr>
            <p:ph idx="2" type="body"/>
          </p:nvPr>
        </p:nvSpPr>
        <p:spPr>
          <a:xfrm>
            <a:off x="4648200" y="1600202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61950" lvl="0" marL="457200" marR="0" rtl="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4325" lvl="3" marL="1828800" marR="0" rtl="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–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4325" lvl="4" marL="2286000" marR="0" rtl="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»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4325" lvl="5" marL="2743200" marR="0" rtl="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4325" lvl="6" marL="3200400" marR="0" rtl="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4325" lvl="7" marL="3657600" marR="0" rtl="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4325" lvl="8" marL="4114800" marR="0" rtl="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1" name="Google Shape;771;p191"/>
          <p:cNvSpPr txBox="1"/>
          <p:nvPr>
            <p:ph idx="10" type="dt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2" name="Google Shape;772;p191"/>
          <p:cNvSpPr txBox="1"/>
          <p:nvPr>
            <p:ph idx="11" type="ftr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3" name="Google Shape;773;p191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ción" type="twoTxTwoObj">
  <p:cSld name="TWO_OBJECTS_WITH_TEXT">
    <p:spTree>
      <p:nvGrpSpPr>
        <p:cNvPr id="774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19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6" name="Google Shape;776;p192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b="1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7" name="Google Shape;777;p192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23850" lvl="1" marL="914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4325" lvl="2" marL="1371600" marR="0" rtl="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04800" lvl="3" marL="18288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04800" lvl="4" marL="22860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04800" lvl="5" marL="27432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04800" lvl="6" marL="32004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04800" lvl="7" marL="36576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04800" lvl="8" marL="41148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8" name="Google Shape;778;p192"/>
          <p:cNvSpPr txBox="1"/>
          <p:nvPr>
            <p:ph idx="3" type="body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b="1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9" name="Google Shape;779;p192"/>
          <p:cNvSpPr txBox="1"/>
          <p:nvPr>
            <p:ph idx="4" type="body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23850" lvl="1" marL="914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4325" lvl="2" marL="1371600" marR="0" rtl="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04800" lvl="3" marL="18288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04800" lvl="4" marL="22860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04800" lvl="5" marL="27432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04800" lvl="6" marL="32004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04800" lvl="7" marL="36576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04800" lvl="8" marL="41148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0" name="Google Shape;780;p192"/>
          <p:cNvSpPr txBox="1"/>
          <p:nvPr>
            <p:ph idx="10" type="dt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1" name="Google Shape;781;p192"/>
          <p:cNvSpPr txBox="1"/>
          <p:nvPr>
            <p:ph idx="11" type="ftr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2" name="Google Shape;782;p192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el título" type="titleOnly">
  <p:cSld name="TITLE_ONLY">
    <p:spTree>
      <p:nvGrpSpPr>
        <p:cNvPr id="783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p19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5" name="Google Shape;785;p193"/>
          <p:cNvSpPr txBox="1"/>
          <p:nvPr>
            <p:ph idx="10" type="dt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6" name="Google Shape;786;p193"/>
          <p:cNvSpPr txBox="1"/>
          <p:nvPr>
            <p:ph idx="11" type="ftr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7" name="Google Shape;787;p193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" type="blank">
  <p:cSld name="BLANK">
    <p:spTree>
      <p:nvGrpSpPr>
        <p:cNvPr id="788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194"/>
          <p:cNvSpPr txBox="1"/>
          <p:nvPr>
            <p:ph idx="10" type="dt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0" name="Google Shape;790;p194"/>
          <p:cNvSpPr txBox="1"/>
          <p:nvPr>
            <p:ph idx="11" type="ftr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1" name="Google Shape;791;p194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ido con título" type="objTx">
  <p:cSld name="OBJECT_WITH_CAPTION_TEXT">
    <p:spTree>
      <p:nvGrpSpPr>
        <p:cNvPr id="792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195"/>
          <p:cNvSpPr txBox="1"/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4" name="Google Shape;794;p195"/>
          <p:cNvSpPr txBox="1"/>
          <p:nvPr>
            <p:ph idx="1" type="body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61950" lvl="1" marL="914400" marR="0" rtl="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3850" lvl="3" marL="18288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3850" lvl="4" marL="22860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23850" lvl="5" marL="27432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5" name="Google Shape;795;p195"/>
          <p:cNvSpPr txBox="1"/>
          <p:nvPr>
            <p:ph idx="2" type="body"/>
          </p:nvPr>
        </p:nvSpPr>
        <p:spPr>
          <a:xfrm>
            <a:off x="457201" y="1435102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b="0" i="0" sz="10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b="0" i="0" sz="7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b="0" i="0" sz="6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b="0" i="0" sz="6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b="0" i="0" sz="6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b="0" i="0" sz="6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b="0" i="0" sz="6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b="0" i="0" sz="6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6" name="Google Shape;796;p195"/>
          <p:cNvSpPr txBox="1"/>
          <p:nvPr>
            <p:ph idx="10" type="dt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7" name="Google Shape;797;p195"/>
          <p:cNvSpPr txBox="1"/>
          <p:nvPr>
            <p:ph idx="11" type="ftr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8" name="Google Shape;798;p195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n con título" type="picTx">
  <p:cSld name="PICTURE_WITH_CAPTION_TEXT">
    <p:spTree>
      <p:nvGrpSpPr>
        <p:cNvPr id="799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196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1" name="Google Shape;801;p196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2" name="Google Shape;802;p196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b="0" i="0" sz="10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b="0" i="0" sz="7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b="0" i="0" sz="6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b="0" i="0" sz="6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b="0" i="0" sz="6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b="0" i="0" sz="6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b="0" i="0" sz="6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b="0" i="0" sz="6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3" name="Google Shape;803;p196"/>
          <p:cNvSpPr txBox="1"/>
          <p:nvPr>
            <p:ph idx="10" type="dt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4" name="Google Shape;804;p196"/>
          <p:cNvSpPr txBox="1"/>
          <p:nvPr>
            <p:ph idx="11" type="ftr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5" name="Google Shape;805;p196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texto vertical" type="vertTx">
  <p:cSld name="VERTICAL_TEXT">
    <p:spTree>
      <p:nvGrpSpPr>
        <p:cNvPr id="806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19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8" name="Google Shape;808;p197"/>
          <p:cNvSpPr txBox="1"/>
          <p:nvPr>
            <p:ph idx="1" type="body"/>
          </p:nvPr>
        </p:nvSpPr>
        <p:spPr>
          <a:xfrm rot="5400000">
            <a:off x="2309018" y="-251617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61950" lvl="1" marL="914400" marR="0" rtl="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3850" lvl="3" marL="18288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3850" lvl="4" marL="22860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23850" lvl="5" marL="27432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9" name="Google Shape;809;p197"/>
          <p:cNvSpPr txBox="1"/>
          <p:nvPr>
            <p:ph idx="10" type="dt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10" name="Google Shape;810;p197"/>
          <p:cNvSpPr txBox="1"/>
          <p:nvPr>
            <p:ph idx="11" type="ftr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11" name="Google Shape;811;p197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vertical y texto">
  <p:cSld name="Título vertical y texto">
    <p:spTree>
      <p:nvGrpSpPr>
        <p:cNvPr id="812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n que contiene texto&#10;&#10;Descripción generada con confianza muy alta" id="813" name="Google Shape;813;p19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0"/>
            <a:ext cx="9134475" cy="68659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" type="blank">
  <p:cSld name="BLANK">
    <p:spTree>
      <p:nvGrpSpPr>
        <p:cNvPr id="816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54"/>
          <p:cNvSpPr txBox="1"/>
          <p:nvPr>
            <p:ph idx="10" type="dt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18" name="Google Shape;818;p54"/>
          <p:cNvSpPr txBox="1"/>
          <p:nvPr>
            <p:ph idx="11" type="ftr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19" name="Google Shape;819;p54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>
  <p:cSld name="Diapositiva de título">
    <p:spTree>
      <p:nvGrpSpPr>
        <p:cNvPr id="820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1" name="Google Shape;821;p19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9527"/>
            <a:ext cx="9134475" cy="6848475"/>
          </a:xfrm>
          <a:prstGeom prst="rect">
            <a:avLst/>
          </a:prstGeom>
          <a:noFill/>
          <a:ln>
            <a:noFill/>
          </a:ln>
        </p:spPr>
      </p:pic>
      <p:sp>
        <p:nvSpPr>
          <p:cNvPr id="822" name="Google Shape;822;p199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42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Arial"/>
              <a:buNone/>
              <a:defRPr b="0" i="0" sz="21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23" name="Google Shape;823;p199"/>
          <p:cNvSpPr txBox="1"/>
          <p:nvPr>
            <p:ph type="title"/>
          </p:nvPr>
        </p:nvSpPr>
        <p:spPr>
          <a:xfrm>
            <a:off x="623887" y="1557433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rjeta de nombre">
  <p:cSld name="Tarjeta de nombre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SD-Content-R1d.png" id="108" name="Google Shape;108;p9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94"/>
          <p:cNvSpPr txBox="1"/>
          <p:nvPr>
            <p:ph type="title"/>
          </p:nvPr>
        </p:nvSpPr>
        <p:spPr>
          <a:xfrm>
            <a:off x="685331" y="2138722"/>
            <a:ext cx="7773339" cy="251183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wentieth Centur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94"/>
          <p:cNvSpPr txBox="1"/>
          <p:nvPr>
            <p:ph idx="1" type="body"/>
          </p:nvPr>
        </p:nvSpPr>
        <p:spPr>
          <a:xfrm>
            <a:off x="685331" y="4662335"/>
            <a:ext cx="7773339" cy="11406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11" name="Google Shape;111;p94"/>
          <p:cNvSpPr txBox="1"/>
          <p:nvPr>
            <p:ph idx="10" type="dt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94"/>
          <p:cNvSpPr txBox="1"/>
          <p:nvPr>
            <p:ph idx="11" type="ftr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94"/>
          <p:cNvSpPr txBox="1"/>
          <p:nvPr>
            <p:ph idx="12" type="sldNum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 type="obj">
  <p:cSld name="OBJECT">
    <p:spTree>
      <p:nvGrpSpPr>
        <p:cNvPr id="824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20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26" name="Google Shape;826;p200"/>
          <p:cNvSpPr txBox="1"/>
          <p:nvPr>
            <p:ph idx="1" type="body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61950" lvl="1" marL="914400" marR="0" rtl="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3850" lvl="3" marL="18288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3850" lvl="4" marL="22860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23850" lvl="5" marL="27432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cabezado de sección" type="secHead">
  <p:cSld name="SECTION_HEADER">
    <p:spTree>
      <p:nvGrpSpPr>
        <p:cNvPr id="827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p201"/>
          <p:cNvSpPr txBox="1"/>
          <p:nvPr>
            <p:ph type="title"/>
          </p:nvPr>
        </p:nvSpPr>
        <p:spPr>
          <a:xfrm>
            <a:off x="722313" y="4406902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29" name="Google Shape;829;p201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270"/>
              </a:spcBef>
              <a:spcAft>
                <a:spcPts val="0"/>
              </a:spcAft>
              <a:buClr>
                <a:srgbClr val="888888"/>
              </a:buClr>
              <a:buSzPts val="1350"/>
              <a:buFont typeface="Arial"/>
              <a:buNone/>
              <a:defRPr b="0" i="0" sz="13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0" name="Google Shape;830;p201"/>
          <p:cNvSpPr txBox="1"/>
          <p:nvPr>
            <p:ph idx="10" type="dt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1" name="Google Shape;831;p201"/>
          <p:cNvSpPr txBox="1"/>
          <p:nvPr>
            <p:ph idx="11" type="ftr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2" name="Google Shape;832;p201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s objetos" type="twoObj">
  <p:cSld name="TWO_OBJECTS">
    <p:spTree>
      <p:nvGrpSpPr>
        <p:cNvPr id="833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p20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5" name="Google Shape;835;p202"/>
          <p:cNvSpPr txBox="1"/>
          <p:nvPr>
            <p:ph idx="1" type="body"/>
          </p:nvPr>
        </p:nvSpPr>
        <p:spPr>
          <a:xfrm>
            <a:off x="457200" y="1600202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61950" lvl="0" marL="457200" marR="0" rtl="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4325" lvl="3" marL="1828800" marR="0" rtl="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–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4325" lvl="4" marL="2286000" marR="0" rtl="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»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4325" lvl="5" marL="2743200" marR="0" rtl="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4325" lvl="6" marL="3200400" marR="0" rtl="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4325" lvl="7" marL="3657600" marR="0" rtl="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4325" lvl="8" marL="4114800" marR="0" rtl="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6" name="Google Shape;836;p202"/>
          <p:cNvSpPr txBox="1"/>
          <p:nvPr>
            <p:ph idx="2" type="body"/>
          </p:nvPr>
        </p:nvSpPr>
        <p:spPr>
          <a:xfrm>
            <a:off x="4648200" y="1600202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61950" lvl="0" marL="457200" marR="0" rtl="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4325" lvl="3" marL="1828800" marR="0" rtl="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–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4325" lvl="4" marL="2286000" marR="0" rtl="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»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4325" lvl="5" marL="2743200" marR="0" rtl="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4325" lvl="6" marL="3200400" marR="0" rtl="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4325" lvl="7" marL="3657600" marR="0" rtl="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4325" lvl="8" marL="4114800" marR="0" rtl="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7" name="Google Shape;837;p202"/>
          <p:cNvSpPr txBox="1"/>
          <p:nvPr>
            <p:ph idx="10" type="dt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8" name="Google Shape;838;p202"/>
          <p:cNvSpPr txBox="1"/>
          <p:nvPr>
            <p:ph idx="11" type="ftr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9" name="Google Shape;839;p202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ción" type="twoTxTwoObj">
  <p:cSld name="TWO_OBJECTS_WITH_TEXT">
    <p:spTree>
      <p:nvGrpSpPr>
        <p:cNvPr id="840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p20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2" name="Google Shape;842;p203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b="1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3" name="Google Shape;843;p203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23850" lvl="1" marL="914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4325" lvl="2" marL="1371600" marR="0" rtl="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04800" lvl="3" marL="18288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04800" lvl="4" marL="22860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04800" lvl="5" marL="27432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04800" lvl="6" marL="32004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04800" lvl="7" marL="36576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04800" lvl="8" marL="41148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4" name="Google Shape;844;p203"/>
          <p:cNvSpPr txBox="1"/>
          <p:nvPr>
            <p:ph idx="3" type="body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b="1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5" name="Google Shape;845;p203"/>
          <p:cNvSpPr txBox="1"/>
          <p:nvPr>
            <p:ph idx="4" type="body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23850" lvl="1" marL="914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4325" lvl="2" marL="1371600" marR="0" rtl="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04800" lvl="3" marL="18288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04800" lvl="4" marL="22860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04800" lvl="5" marL="27432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04800" lvl="6" marL="32004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04800" lvl="7" marL="36576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04800" lvl="8" marL="41148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6" name="Google Shape;846;p203"/>
          <p:cNvSpPr txBox="1"/>
          <p:nvPr>
            <p:ph idx="10" type="dt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7" name="Google Shape;847;p203"/>
          <p:cNvSpPr txBox="1"/>
          <p:nvPr>
            <p:ph idx="11" type="ftr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8" name="Google Shape;848;p203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el título" type="titleOnly">
  <p:cSld name="TITLE_ONLY">
    <p:spTree>
      <p:nvGrpSpPr>
        <p:cNvPr id="849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p20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1" name="Google Shape;851;p204"/>
          <p:cNvSpPr txBox="1"/>
          <p:nvPr>
            <p:ph idx="10" type="dt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2" name="Google Shape;852;p204"/>
          <p:cNvSpPr txBox="1"/>
          <p:nvPr>
            <p:ph idx="11" type="ftr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3" name="Google Shape;853;p204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ido con título" type="objTx">
  <p:cSld name="OBJECT_WITH_CAPTION_TEXT">
    <p:spTree>
      <p:nvGrpSpPr>
        <p:cNvPr id="854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p205"/>
          <p:cNvSpPr txBox="1"/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6" name="Google Shape;856;p205"/>
          <p:cNvSpPr txBox="1"/>
          <p:nvPr>
            <p:ph idx="1" type="body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61950" lvl="1" marL="914400" marR="0" rtl="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3850" lvl="3" marL="18288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3850" lvl="4" marL="22860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23850" lvl="5" marL="27432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7" name="Google Shape;857;p205"/>
          <p:cNvSpPr txBox="1"/>
          <p:nvPr>
            <p:ph idx="2" type="body"/>
          </p:nvPr>
        </p:nvSpPr>
        <p:spPr>
          <a:xfrm>
            <a:off x="457201" y="1435102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b="0" i="0" sz="10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b="0" i="0" sz="7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b="0" i="0" sz="6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b="0" i="0" sz="6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b="0" i="0" sz="6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b="0" i="0" sz="6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b="0" i="0" sz="6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b="0" i="0" sz="6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8" name="Google Shape;858;p205"/>
          <p:cNvSpPr txBox="1"/>
          <p:nvPr>
            <p:ph idx="10" type="dt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9" name="Google Shape;859;p205"/>
          <p:cNvSpPr txBox="1"/>
          <p:nvPr>
            <p:ph idx="11" type="ftr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0" name="Google Shape;860;p205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n con título" type="picTx">
  <p:cSld name="PICTURE_WITH_CAPTION_TEXT">
    <p:spTree>
      <p:nvGrpSpPr>
        <p:cNvPr id="86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p206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3" name="Google Shape;863;p206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4" name="Google Shape;864;p206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b="0" i="0" sz="10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b="0" i="0" sz="7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b="0" i="0" sz="6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b="0" i="0" sz="6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b="0" i="0" sz="6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b="0" i="0" sz="6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b="0" i="0" sz="6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b="0" i="0" sz="6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5" name="Google Shape;865;p206"/>
          <p:cNvSpPr txBox="1"/>
          <p:nvPr>
            <p:ph idx="10" type="dt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6" name="Google Shape;866;p206"/>
          <p:cNvSpPr txBox="1"/>
          <p:nvPr>
            <p:ph idx="11" type="ftr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7" name="Google Shape;867;p206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texto vertical" type="vertTx">
  <p:cSld name="VERTICAL_TEXT">
    <p:spTree>
      <p:nvGrpSpPr>
        <p:cNvPr id="868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p20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0" name="Google Shape;870;p207"/>
          <p:cNvSpPr txBox="1"/>
          <p:nvPr>
            <p:ph idx="1" type="body"/>
          </p:nvPr>
        </p:nvSpPr>
        <p:spPr>
          <a:xfrm rot="5400000">
            <a:off x="2309018" y="-251617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61950" lvl="1" marL="914400" marR="0" rtl="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3850" lvl="3" marL="18288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3850" lvl="4" marL="22860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23850" lvl="5" marL="27432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1" name="Google Shape;871;p207"/>
          <p:cNvSpPr txBox="1"/>
          <p:nvPr>
            <p:ph idx="10" type="dt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2" name="Google Shape;872;p207"/>
          <p:cNvSpPr txBox="1"/>
          <p:nvPr>
            <p:ph idx="11" type="ftr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3" name="Google Shape;873;p207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vertical y texto">
  <p:cSld name="Título vertical y texto">
    <p:spTree>
      <p:nvGrpSpPr>
        <p:cNvPr id="874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n que contiene texto&#10;&#10;Descripción generada con confianza muy alta" id="875" name="Google Shape;875;p20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0"/>
            <a:ext cx="9134475" cy="68659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82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56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4" name="Google Shape;884;p56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5" name="Google Shape;885;p56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lumna 3">
  <p:cSld name="Columna 3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SD-Content-R1d.png" id="115" name="Google Shape;115;p9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95"/>
          <p:cNvSpPr txBox="1"/>
          <p:nvPr>
            <p:ph type="title"/>
          </p:nvPr>
        </p:nvSpPr>
        <p:spPr>
          <a:xfrm>
            <a:off x="685331" y="609600"/>
            <a:ext cx="7773339" cy="160509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95"/>
          <p:cNvSpPr txBox="1"/>
          <p:nvPr>
            <p:ph idx="1" type="body"/>
          </p:nvPr>
        </p:nvSpPr>
        <p:spPr>
          <a:xfrm>
            <a:off x="685331" y="2367093"/>
            <a:ext cx="2474232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75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 sz="24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118" name="Google Shape;118;p95"/>
          <p:cNvSpPr txBox="1"/>
          <p:nvPr>
            <p:ph idx="2" type="body"/>
          </p:nvPr>
        </p:nvSpPr>
        <p:spPr>
          <a:xfrm>
            <a:off x="685331" y="2943356"/>
            <a:ext cx="2474232" cy="28478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119" name="Google Shape;119;p95"/>
          <p:cNvSpPr txBox="1"/>
          <p:nvPr>
            <p:ph idx="3" type="body"/>
          </p:nvPr>
        </p:nvSpPr>
        <p:spPr>
          <a:xfrm>
            <a:off x="3339292" y="2367093"/>
            <a:ext cx="2468641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75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 sz="24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120" name="Google Shape;120;p95"/>
          <p:cNvSpPr txBox="1"/>
          <p:nvPr>
            <p:ph idx="4" type="body"/>
          </p:nvPr>
        </p:nvSpPr>
        <p:spPr>
          <a:xfrm>
            <a:off x="3331012" y="2943356"/>
            <a:ext cx="2477513" cy="28478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121" name="Google Shape;121;p95"/>
          <p:cNvSpPr txBox="1"/>
          <p:nvPr>
            <p:ph idx="5" type="body"/>
          </p:nvPr>
        </p:nvSpPr>
        <p:spPr>
          <a:xfrm>
            <a:off x="5979974" y="2367093"/>
            <a:ext cx="2478696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75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 sz="24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122" name="Google Shape;122;p95"/>
          <p:cNvSpPr txBox="1"/>
          <p:nvPr>
            <p:ph idx="6" type="body"/>
          </p:nvPr>
        </p:nvSpPr>
        <p:spPr>
          <a:xfrm>
            <a:off x="5979974" y="2943356"/>
            <a:ext cx="2478696" cy="28478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123" name="Google Shape;123;p95"/>
          <p:cNvSpPr txBox="1"/>
          <p:nvPr>
            <p:ph idx="10" type="dt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" name="Google Shape;124;p95"/>
          <p:cNvSpPr txBox="1"/>
          <p:nvPr>
            <p:ph idx="11" type="ftr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" name="Google Shape;125;p95"/>
          <p:cNvSpPr txBox="1"/>
          <p:nvPr>
            <p:ph idx="12" type="sldNum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rtada">
  <p:cSld name="Portada">
    <p:spTree>
      <p:nvGrpSpPr>
        <p:cNvPr id="886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p209"/>
          <p:cNvSpPr/>
          <p:nvPr>
            <p:ph idx="2" type="pic"/>
          </p:nvPr>
        </p:nvSpPr>
        <p:spPr>
          <a:xfrm>
            <a:off x="3615874" y="1204913"/>
            <a:ext cx="5976938" cy="48609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8" name="Google Shape;888;p209"/>
          <p:cNvSpPr/>
          <p:nvPr/>
        </p:nvSpPr>
        <p:spPr>
          <a:xfrm>
            <a:off x="-799808" y="407021"/>
            <a:ext cx="6956168" cy="6043961"/>
          </a:xfrm>
          <a:custGeom>
            <a:rect b="b" l="l" r="r" t="t"/>
            <a:pathLst>
              <a:path extrusionOk="0" h="2162178" w="3414540">
                <a:moveTo>
                  <a:pt x="0" y="4861"/>
                </a:moveTo>
                <a:lnTo>
                  <a:pt x="3414540" y="0"/>
                </a:lnTo>
                <a:cubicBezTo>
                  <a:pt x="3376874" y="129116"/>
                  <a:pt x="3299542" y="367950"/>
                  <a:pt x="3100783" y="930278"/>
                </a:cubicBezTo>
                <a:cubicBezTo>
                  <a:pt x="2953415" y="1347210"/>
                  <a:pt x="2590047" y="2081277"/>
                  <a:pt x="1866389" y="2154769"/>
                </a:cubicBezTo>
                <a:lnTo>
                  <a:pt x="1719678" y="2162177"/>
                </a:lnTo>
                <a:cubicBezTo>
                  <a:pt x="1719671" y="2162177"/>
                  <a:pt x="1719665" y="2162178"/>
                  <a:pt x="1719658" y="2162178"/>
                </a:cubicBezTo>
                <a:cubicBezTo>
                  <a:pt x="1719651" y="2162178"/>
                  <a:pt x="1719645" y="2162177"/>
                  <a:pt x="1719638" y="2162177"/>
                </a:cubicBezTo>
                <a:lnTo>
                  <a:pt x="4248" y="2151451"/>
                </a:lnTo>
                <a:cubicBezTo>
                  <a:pt x="931" y="1431784"/>
                  <a:pt x="3317" y="724528"/>
                  <a:pt x="0" y="4861"/>
                </a:cubicBezTo>
                <a:close/>
              </a:path>
            </a:pathLst>
          </a:custGeom>
          <a:solidFill>
            <a:srgbClr val="249A7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89" name="Google Shape;889;p20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20308" y="5418841"/>
            <a:ext cx="2891243" cy="59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0" name="Google Shape;890;p20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32953" y="4222422"/>
            <a:ext cx="1077983" cy="1247614"/>
          </a:xfrm>
          <a:prstGeom prst="rect">
            <a:avLst/>
          </a:prstGeom>
          <a:noFill/>
          <a:ln>
            <a:noFill/>
          </a:ln>
        </p:spPr>
      </p:pic>
      <p:sp>
        <p:nvSpPr>
          <p:cNvPr id="891" name="Google Shape;891;p209"/>
          <p:cNvSpPr txBox="1"/>
          <p:nvPr>
            <p:ph idx="1" type="body"/>
          </p:nvPr>
        </p:nvSpPr>
        <p:spPr>
          <a:xfrm>
            <a:off x="320309" y="801689"/>
            <a:ext cx="4664287" cy="23875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4050"/>
              <a:buNone/>
              <a:defRPr sz="405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92" name="Google Shape;892;p209"/>
          <p:cNvSpPr txBox="1"/>
          <p:nvPr>
            <p:ph idx="3" type="body"/>
          </p:nvPr>
        </p:nvSpPr>
        <p:spPr>
          <a:xfrm>
            <a:off x="320309" y="3136826"/>
            <a:ext cx="4664287" cy="10855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93" name="Google Shape;893;p209"/>
          <p:cNvSpPr txBox="1"/>
          <p:nvPr>
            <p:ph idx="4" type="body"/>
          </p:nvPr>
        </p:nvSpPr>
        <p:spPr>
          <a:xfrm>
            <a:off x="320309" y="4413683"/>
            <a:ext cx="4664287" cy="4379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i="1"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o A">
  <p:cSld name="Texto A">
    <p:spTree>
      <p:nvGrpSpPr>
        <p:cNvPr id="894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p210"/>
          <p:cNvSpPr/>
          <p:nvPr/>
        </p:nvSpPr>
        <p:spPr>
          <a:xfrm>
            <a:off x="-66418" y="0"/>
            <a:ext cx="9210418" cy="6858000"/>
          </a:xfrm>
          <a:prstGeom prst="rect">
            <a:avLst/>
          </a:prstGeom>
          <a:solidFill>
            <a:srgbClr val="249A7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6" name="Google Shape;896;p210"/>
          <p:cNvSpPr/>
          <p:nvPr/>
        </p:nvSpPr>
        <p:spPr>
          <a:xfrm>
            <a:off x="-247511" y="-61993"/>
            <a:ext cx="9424156" cy="7018606"/>
          </a:xfrm>
          <a:custGeom>
            <a:rect b="b" l="l" r="r" t="t"/>
            <a:pathLst>
              <a:path extrusionOk="0" h="2162951" w="3985021">
                <a:moveTo>
                  <a:pt x="2357" y="0"/>
                </a:moveTo>
                <a:lnTo>
                  <a:pt x="3985021" y="773"/>
                </a:lnTo>
                <a:cubicBezTo>
                  <a:pt x="3947355" y="129889"/>
                  <a:pt x="3870023" y="368723"/>
                  <a:pt x="3671264" y="931051"/>
                </a:cubicBezTo>
                <a:cubicBezTo>
                  <a:pt x="3523896" y="1347983"/>
                  <a:pt x="3160528" y="2082050"/>
                  <a:pt x="2436870" y="2155542"/>
                </a:cubicBezTo>
                <a:lnTo>
                  <a:pt x="2290159" y="2162950"/>
                </a:lnTo>
                <a:cubicBezTo>
                  <a:pt x="2290152" y="2162950"/>
                  <a:pt x="2290146" y="2162951"/>
                  <a:pt x="2290139" y="2162951"/>
                </a:cubicBezTo>
                <a:cubicBezTo>
                  <a:pt x="2290132" y="2162951"/>
                  <a:pt x="2290126" y="2162950"/>
                  <a:pt x="2290119" y="2162950"/>
                </a:cubicBezTo>
                <a:lnTo>
                  <a:pt x="808" y="2157858"/>
                </a:lnTo>
                <a:cubicBezTo>
                  <a:pt x="-2509" y="1438191"/>
                  <a:pt x="5674" y="719667"/>
                  <a:pt x="23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aa</a:t>
            </a:r>
            <a:endParaRPr sz="13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97" name="Google Shape;897;p2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920309" y="5558117"/>
            <a:ext cx="875177" cy="1012895"/>
          </a:xfrm>
          <a:prstGeom prst="rect">
            <a:avLst/>
          </a:prstGeom>
          <a:noFill/>
          <a:ln>
            <a:noFill/>
          </a:ln>
        </p:spPr>
      </p:pic>
      <p:sp>
        <p:nvSpPr>
          <p:cNvPr id="898" name="Google Shape;898;p210"/>
          <p:cNvSpPr txBox="1"/>
          <p:nvPr>
            <p:ph idx="1" type="body"/>
          </p:nvPr>
        </p:nvSpPr>
        <p:spPr>
          <a:xfrm>
            <a:off x="320308" y="601875"/>
            <a:ext cx="7990004" cy="1770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A17D"/>
              </a:buClr>
              <a:buSzPts val="3600"/>
              <a:buNone/>
              <a:defRPr sz="3600">
                <a:solidFill>
                  <a:srgbClr val="00A1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572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4572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4572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4572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99" name="Google Shape;899;p210"/>
          <p:cNvSpPr txBox="1"/>
          <p:nvPr/>
        </p:nvSpPr>
        <p:spPr>
          <a:xfrm>
            <a:off x="1116106" y="-358588"/>
            <a:ext cx="184731" cy="3000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0" name="Google Shape;900;p210"/>
          <p:cNvSpPr txBox="1"/>
          <p:nvPr>
            <p:ph idx="2" type="body"/>
          </p:nvPr>
        </p:nvSpPr>
        <p:spPr>
          <a:xfrm>
            <a:off x="320279" y="2433639"/>
            <a:ext cx="6591300" cy="42894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385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2385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2385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2385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o B">
  <p:cSld name="Texto B">
    <p:spTree>
      <p:nvGrpSpPr>
        <p:cNvPr id="90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211"/>
          <p:cNvSpPr/>
          <p:nvPr/>
        </p:nvSpPr>
        <p:spPr>
          <a:xfrm>
            <a:off x="-247511" y="-61993"/>
            <a:ext cx="9424156" cy="7018606"/>
          </a:xfrm>
          <a:custGeom>
            <a:rect b="b" l="l" r="r" t="t"/>
            <a:pathLst>
              <a:path extrusionOk="0" h="2162951" w="3985021">
                <a:moveTo>
                  <a:pt x="2357" y="0"/>
                </a:moveTo>
                <a:lnTo>
                  <a:pt x="3985021" y="773"/>
                </a:lnTo>
                <a:cubicBezTo>
                  <a:pt x="3947355" y="129889"/>
                  <a:pt x="3870023" y="368723"/>
                  <a:pt x="3671264" y="931051"/>
                </a:cubicBezTo>
                <a:cubicBezTo>
                  <a:pt x="3523896" y="1347983"/>
                  <a:pt x="3160528" y="2082050"/>
                  <a:pt x="2436870" y="2155542"/>
                </a:cubicBezTo>
                <a:lnTo>
                  <a:pt x="2290159" y="2162950"/>
                </a:lnTo>
                <a:cubicBezTo>
                  <a:pt x="2290152" y="2162950"/>
                  <a:pt x="2290146" y="2162951"/>
                  <a:pt x="2290139" y="2162951"/>
                </a:cubicBezTo>
                <a:cubicBezTo>
                  <a:pt x="2290132" y="2162951"/>
                  <a:pt x="2290126" y="2162950"/>
                  <a:pt x="2290119" y="2162950"/>
                </a:cubicBezTo>
                <a:lnTo>
                  <a:pt x="808" y="2157858"/>
                </a:lnTo>
                <a:cubicBezTo>
                  <a:pt x="-2509" y="1438191"/>
                  <a:pt x="5674" y="719667"/>
                  <a:pt x="2357" y="0"/>
                </a:cubicBezTo>
                <a:close/>
              </a:path>
            </a:pathLst>
          </a:custGeom>
          <a:solidFill>
            <a:srgbClr val="00A17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aa</a:t>
            </a:r>
            <a:endParaRPr sz="13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3" name="Google Shape;903;p211"/>
          <p:cNvSpPr txBox="1"/>
          <p:nvPr>
            <p:ph idx="1" type="body"/>
          </p:nvPr>
        </p:nvSpPr>
        <p:spPr>
          <a:xfrm>
            <a:off x="320308" y="601875"/>
            <a:ext cx="7990004" cy="1770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572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4572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4572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4572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04" name="Google Shape;904;p211"/>
          <p:cNvSpPr txBox="1"/>
          <p:nvPr/>
        </p:nvSpPr>
        <p:spPr>
          <a:xfrm>
            <a:off x="1116106" y="-358588"/>
            <a:ext cx="184731" cy="3000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5" name="Google Shape;905;p211"/>
          <p:cNvSpPr txBox="1"/>
          <p:nvPr>
            <p:ph idx="2" type="body"/>
          </p:nvPr>
        </p:nvSpPr>
        <p:spPr>
          <a:xfrm>
            <a:off x="320279" y="2433639"/>
            <a:ext cx="6591300" cy="42894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385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2385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2385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2385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906" name="Google Shape;906;p2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920308" y="5558116"/>
            <a:ext cx="874932" cy="10128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o y foto horizontal A">
  <p:cSld name="Texto y foto horizontal A">
    <p:spTree>
      <p:nvGrpSpPr>
        <p:cNvPr id="907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p212"/>
          <p:cNvSpPr/>
          <p:nvPr/>
        </p:nvSpPr>
        <p:spPr>
          <a:xfrm>
            <a:off x="-66418" y="0"/>
            <a:ext cx="9210418" cy="6858000"/>
          </a:xfrm>
          <a:prstGeom prst="rect">
            <a:avLst/>
          </a:prstGeom>
          <a:solidFill>
            <a:srgbClr val="249A7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9" name="Google Shape;909;p212"/>
          <p:cNvSpPr/>
          <p:nvPr/>
        </p:nvSpPr>
        <p:spPr>
          <a:xfrm>
            <a:off x="-247511" y="-61993"/>
            <a:ext cx="9424156" cy="7018606"/>
          </a:xfrm>
          <a:custGeom>
            <a:rect b="b" l="l" r="r" t="t"/>
            <a:pathLst>
              <a:path extrusionOk="0" h="2162951" w="3985021">
                <a:moveTo>
                  <a:pt x="2357" y="0"/>
                </a:moveTo>
                <a:lnTo>
                  <a:pt x="3985021" y="773"/>
                </a:lnTo>
                <a:cubicBezTo>
                  <a:pt x="3947355" y="129889"/>
                  <a:pt x="3870023" y="368723"/>
                  <a:pt x="3671264" y="931051"/>
                </a:cubicBezTo>
                <a:cubicBezTo>
                  <a:pt x="3523896" y="1347983"/>
                  <a:pt x="3160528" y="2082050"/>
                  <a:pt x="2436870" y="2155542"/>
                </a:cubicBezTo>
                <a:lnTo>
                  <a:pt x="2290159" y="2162950"/>
                </a:lnTo>
                <a:cubicBezTo>
                  <a:pt x="2290152" y="2162950"/>
                  <a:pt x="2290146" y="2162951"/>
                  <a:pt x="2290139" y="2162951"/>
                </a:cubicBezTo>
                <a:cubicBezTo>
                  <a:pt x="2290132" y="2162951"/>
                  <a:pt x="2290126" y="2162950"/>
                  <a:pt x="2290119" y="2162950"/>
                </a:cubicBezTo>
                <a:lnTo>
                  <a:pt x="808" y="2157858"/>
                </a:lnTo>
                <a:cubicBezTo>
                  <a:pt x="-2509" y="1438191"/>
                  <a:pt x="5674" y="719667"/>
                  <a:pt x="23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aa</a:t>
            </a:r>
            <a:endParaRPr sz="13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10" name="Google Shape;910;p2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920309" y="5558117"/>
            <a:ext cx="875177" cy="1012895"/>
          </a:xfrm>
          <a:prstGeom prst="rect">
            <a:avLst/>
          </a:prstGeom>
          <a:noFill/>
          <a:ln>
            <a:noFill/>
          </a:ln>
        </p:spPr>
      </p:pic>
      <p:sp>
        <p:nvSpPr>
          <p:cNvPr id="911" name="Google Shape;911;p212"/>
          <p:cNvSpPr txBox="1"/>
          <p:nvPr>
            <p:ph idx="1" type="body"/>
          </p:nvPr>
        </p:nvSpPr>
        <p:spPr>
          <a:xfrm>
            <a:off x="320309" y="4107916"/>
            <a:ext cx="7127051" cy="6531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A17D"/>
              </a:buClr>
              <a:buSzPts val="2100"/>
              <a:buNone/>
              <a:defRPr sz="2100">
                <a:solidFill>
                  <a:srgbClr val="00A1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572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4572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4572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4572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12" name="Google Shape;912;p212"/>
          <p:cNvSpPr txBox="1"/>
          <p:nvPr/>
        </p:nvSpPr>
        <p:spPr>
          <a:xfrm>
            <a:off x="1116106" y="-358588"/>
            <a:ext cx="184731" cy="3000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3" name="Google Shape;913;p212"/>
          <p:cNvSpPr txBox="1"/>
          <p:nvPr>
            <p:ph idx="2" type="body"/>
          </p:nvPr>
        </p:nvSpPr>
        <p:spPr>
          <a:xfrm>
            <a:off x="320279" y="4876801"/>
            <a:ext cx="5723334" cy="18462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385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2385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2385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2385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14" name="Google Shape;914;p212"/>
          <p:cNvSpPr/>
          <p:nvPr>
            <p:ph idx="3" type="pic"/>
          </p:nvPr>
        </p:nvSpPr>
        <p:spPr>
          <a:xfrm>
            <a:off x="320278" y="393700"/>
            <a:ext cx="7480697" cy="3406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o y foto horizontal B">
  <p:cSld name="Texto y foto horizontal B">
    <p:spTree>
      <p:nvGrpSpPr>
        <p:cNvPr id="915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213"/>
          <p:cNvSpPr/>
          <p:nvPr/>
        </p:nvSpPr>
        <p:spPr>
          <a:xfrm>
            <a:off x="-247511" y="-61993"/>
            <a:ext cx="9424156" cy="7018606"/>
          </a:xfrm>
          <a:custGeom>
            <a:rect b="b" l="l" r="r" t="t"/>
            <a:pathLst>
              <a:path extrusionOk="0" h="2162951" w="3985021">
                <a:moveTo>
                  <a:pt x="2357" y="0"/>
                </a:moveTo>
                <a:lnTo>
                  <a:pt x="3985021" y="773"/>
                </a:lnTo>
                <a:cubicBezTo>
                  <a:pt x="3947355" y="129889"/>
                  <a:pt x="3870023" y="368723"/>
                  <a:pt x="3671264" y="931051"/>
                </a:cubicBezTo>
                <a:cubicBezTo>
                  <a:pt x="3523896" y="1347983"/>
                  <a:pt x="3160528" y="2082050"/>
                  <a:pt x="2436870" y="2155542"/>
                </a:cubicBezTo>
                <a:lnTo>
                  <a:pt x="2290159" y="2162950"/>
                </a:lnTo>
                <a:cubicBezTo>
                  <a:pt x="2290152" y="2162950"/>
                  <a:pt x="2290146" y="2162951"/>
                  <a:pt x="2290139" y="2162951"/>
                </a:cubicBezTo>
                <a:cubicBezTo>
                  <a:pt x="2290132" y="2162951"/>
                  <a:pt x="2290126" y="2162950"/>
                  <a:pt x="2290119" y="2162950"/>
                </a:cubicBezTo>
                <a:lnTo>
                  <a:pt x="808" y="2157858"/>
                </a:lnTo>
                <a:cubicBezTo>
                  <a:pt x="-2509" y="1438191"/>
                  <a:pt x="5674" y="719667"/>
                  <a:pt x="2357" y="0"/>
                </a:cubicBezTo>
                <a:close/>
              </a:path>
            </a:pathLst>
          </a:custGeom>
          <a:solidFill>
            <a:srgbClr val="00A17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17" name="Google Shape;917;p2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920308" y="5558116"/>
            <a:ext cx="874932" cy="1012895"/>
          </a:xfrm>
          <a:prstGeom prst="rect">
            <a:avLst/>
          </a:prstGeom>
          <a:noFill/>
          <a:ln>
            <a:noFill/>
          </a:ln>
        </p:spPr>
      </p:pic>
      <p:sp>
        <p:nvSpPr>
          <p:cNvPr id="918" name="Google Shape;918;p213"/>
          <p:cNvSpPr txBox="1"/>
          <p:nvPr>
            <p:ph idx="1" type="body"/>
          </p:nvPr>
        </p:nvSpPr>
        <p:spPr>
          <a:xfrm>
            <a:off x="320309" y="4107916"/>
            <a:ext cx="7127051" cy="6531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572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4572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4572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4572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19" name="Google Shape;919;p213"/>
          <p:cNvSpPr txBox="1"/>
          <p:nvPr/>
        </p:nvSpPr>
        <p:spPr>
          <a:xfrm>
            <a:off x="1116106" y="-358588"/>
            <a:ext cx="184731" cy="3000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0" name="Google Shape;920;p213"/>
          <p:cNvSpPr txBox="1"/>
          <p:nvPr>
            <p:ph idx="2" type="body"/>
          </p:nvPr>
        </p:nvSpPr>
        <p:spPr>
          <a:xfrm>
            <a:off x="320279" y="4876801"/>
            <a:ext cx="5723334" cy="18462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385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2385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2385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2385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21" name="Google Shape;921;p213"/>
          <p:cNvSpPr/>
          <p:nvPr>
            <p:ph idx="3" type="pic"/>
          </p:nvPr>
        </p:nvSpPr>
        <p:spPr>
          <a:xfrm>
            <a:off x="320278" y="393700"/>
            <a:ext cx="7480697" cy="3406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o y foto vertical A">
  <p:cSld name="Texto y foto vertical A">
    <p:spTree>
      <p:nvGrpSpPr>
        <p:cNvPr id="922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214"/>
          <p:cNvSpPr/>
          <p:nvPr/>
        </p:nvSpPr>
        <p:spPr>
          <a:xfrm>
            <a:off x="-66418" y="0"/>
            <a:ext cx="9210418" cy="6858000"/>
          </a:xfrm>
          <a:prstGeom prst="rect">
            <a:avLst/>
          </a:prstGeom>
          <a:solidFill>
            <a:srgbClr val="249A7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4" name="Google Shape;924;p214"/>
          <p:cNvSpPr/>
          <p:nvPr/>
        </p:nvSpPr>
        <p:spPr>
          <a:xfrm>
            <a:off x="-247511" y="-61993"/>
            <a:ext cx="9424156" cy="7018606"/>
          </a:xfrm>
          <a:custGeom>
            <a:rect b="b" l="l" r="r" t="t"/>
            <a:pathLst>
              <a:path extrusionOk="0" h="2162951" w="3985021">
                <a:moveTo>
                  <a:pt x="2357" y="0"/>
                </a:moveTo>
                <a:lnTo>
                  <a:pt x="3985021" y="773"/>
                </a:lnTo>
                <a:cubicBezTo>
                  <a:pt x="3947355" y="129889"/>
                  <a:pt x="3870023" y="368723"/>
                  <a:pt x="3671264" y="931051"/>
                </a:cubicBezTo>
                <a:cubicBezTo>
                  <a:pt x="3523896" y="1347983"/>
                  <a:pt x="3160528" y="2082050"/>
                  <a:pt x="2436870" y="2155542"/>
                </a:cubicBezTo>
                <a:lnTo>
                  <a:pt x="2290159" y="2162950"/>
                </a:lnTo>
                <a:cubicBezTo>
                  <a:pt x="2290152" y="2162950"/>
                  <a:pt x="2290146" y="2162951"/>
                  <a:pt x="2290139" y="2162951"/>
                </a:cubicBezTo>
                <a:cubicBezTo>
                  <a:pt x="2290132" y="2162951"/>
                  <a:pt x="2290126" y="2162950"/>
                  <a:pt x="2290119" y="2162950"/>
                </a:cubicBezTo>
                <a:lnTo>
                  <a:pt x="808" y="2157858"/>
                </a:lnTo>
                <a:cubicBezTo>
                  <a:pt x="-2509" y="1438191"/>
                  <a:pt x="5674" y="719667"/>
                  <a:pt x="23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aa</a:t>
            </a:r>
            <a:endParaRPr sz="13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25" name="Google Shape;925;p2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920309" y="5558117"/>
            <a:ext cx="875177" cy="1012895"/>
          </a:xfrm>
          <a:prstGeom prst="rect">
            <a:avLst/>
          </a:prstGeom>
          <a:noFill/>
          <a:ln>
            <a:noFill/>
          </a:ln>
        </p:spPr>
      </p:pic>
      <p:sp>
        <p:nvSpPr>
          <p:cNvPr id="926" name="Google Shape;926;p214"/>
          <p:cNvSpPr txBox="1"/>
          <p:nvPr>
            <p:ph idx="1" type="body"/>
          </p:nvPr>
        </p:nvSpPr>
        <p:spPr>
          <a:xfrm>
            <a:off x="4135072" y="2412453"/>
            <a:ext cx="3785237" cy="7688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A17D"/>
              </a:buClr>
              <a:buSzPts val="2100"/>
              <a:buNone/>
              <a:defRPr sz="2100">
                <a:solidFill>
                  <a:srgbClr val="00A1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572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4572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4572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4572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27" name="Google Shape;927;p214"/>
          <p:cNvSpPr txBox="1"/>
          <p:nvPr/>
        </p:nvSpPr>
        <p:spPr>
          <a:xfrm>
            <a:off x="1116106" y="-358588"/>
            <a:ext cx="184731" cy="3000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8" name="Google Shape;928;p214"/>
          <p:cNvSpPr txBox="1"/>
          <p:nvPr>
            <p:ph idx="2" type="body"/>
          </p:nvPr>
        </p:nvSpPr>
        <p:spPr>
          <a:xfrm>
            <a:off x="4135042" y="3411797"/>
            <a:ext cx="2819400" cy="27088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385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2385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2385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2385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29" name="Google Shape;929;p214"/>
          <p:cNvSpPr/>
          <p:nvPr>
            <p:ph idx="3" type="pic"/>
          </p:nvPr>
        </p:nvSpPr>
        <p:spPr>
          <a:xfrm>
            <a:off x="320279" y="393701"/>
            <a:ext cx="3466278" cy="61773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o y foto Vertical B">
  <p:cSld name="Texto y foto Vertical B">
    <p:spTree>
      <p:nvGrpSpPr>
        <p:cNvPr id="930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p215"/>
          <p:cNvSpPr/>
          <p:nvPr/>
        </p:nvSpPr>
        <p:spPr>
          <a:xfrm>
            <a:off x="-247511" y="-61993"/>
            <a:ext cx="9424156" cy="7018606"/>
          </a:xfrm>
          <a:custGeom>
            <a:rect b="b" l="l" r="r" t="t"/>
            <a:pathLst>
              <a:path extrusionOk="0" h="2162951" w="3985021">
                <a:moveTo>
                  <a:pt x="2357" y="0"/>
                </a:moveTo>
                <a:lnTo>
                  <a:pt x="3985021" y="773"/>
                </a:lnTo>
                <a:cubicBezTo>
                  <a:pt x="3947355" y="129889"/>
                  <a:pt x="3870023" y="368723"/>
                  <a:pt x="3671264" y="931051"/>
                </a:cubicBezTo>
                <a:cubicBezTo>
                  <a:pt x="3523896" y="1347983"/>
                  <a:pt x="3160528" y="2082050"/>
                  <a:pt x="2436870" y="2155542"/>
                </a:cubicBezTo>
                <a:lnTo>
                  <a:pt x="2290159" y="2162950"/>
                </a:lnTo>
                <a:cubicBezTo>
                  <a:pt x="2290152" y="2162950"/>
                  <a:pt x="2290146" y="2162951"/>
                  <a:pt x="2290139" y="2162951"/>
                </a:cubicBezTo>
                <a:cubicBezTo>
                  <a:pt x="2290132" y="2162951"/>
                  <a:pt x="2290126" y="2162950"/>
                  <a:pt x="2290119" y="2162950"/>
                </a:cubicBezTo>
                <a:lnTo>
                  <a:pt x="808" y="2157858"/>
                </a:lnTo>
                <a:cubicBezTo>
                  <a:pt x="-2509" y="1438191"/>
                  <a:pt x="5674" y="719667"/>
                  <a:pt x="2357" y="0"/>
                </a:cubicBezTo>
                <a:close/>
              </a:path>
            </a:pathLst>
          </a:custGeom>
          <a:solidFill>
            <a:srgbClr val="00A17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32" name="Google Shape;932;p2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920308" y="5558116"/>
            <a:ext cx="874932" cy="1012895"/>
          </a:xfrm>
          <a:prstGeom prst="rect">
            <a:avLst/>
          </a:prstGeom>
          <a:noFill/>
          <a:ln>
            <a:noFill/>
          </a:ln>
        </p:spPr>
      </p:pic>
      <p:sp>
        <p:nvSpPr>
          <p:cNvPr id="933" name="Google Shape;933;p215"/>
          <p:cNvSpPr txBox="1"/>
          <p:nvPr>
            <p:ph idx="1" type="body"/>
          </p:nvPr>
        </p:nvSpPr>
        <p:spPr>
          <a:xfrm>
            <a:off x="4135072" y="2412453"/>
            <a:ext cx="3785237" cy="7688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572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4572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4572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4572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34" name="Google Shape;934;p215"/>
          <p:cNvSpPr txBox="1"/>
          <p:nvPr/>
        </p:nvSpPr>
        <p:spPr>
          <a:xfrm>
            <a:off x="1116106" y="-358588"/>
            <a:ext cx="184731" cy="3000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5" name="Google Shape;935;p215"/>
          <p:cNvSpPr txBox="1"/>
          <p:nvPr>
            <p:ph idx="2" type="body"/>
          </p:nvPr>
        </p:nvSpPr>
        <p:spPr>
          <a:xfrm>
            <a:off x="4135042" y="3411797"/>
            <a:ext cx="2819400" cy="27088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385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2385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2385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2385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36" name="Google Shape;936;p215"/>
          <p:cNvSpPr/>
          <p:nvPr>
            <p:ph idx="3" type="pic"/>
          </p:nvPr>
        </p:nvSpPr>
        <p:spPr>
          <a:xfrm>
            <a:off x="320279" y="393701"/>
            <a:ext cx="3466278" cy="61773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o y grafica">
  <p:cSld name="Texto y grafica">
    <p:spTree>
      <p:nvGrpSpPr>
        <p:cNvPr id="937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p216"/>
          <p:cNvSpPr/>
          <p:nvPr/>
        </p:nvSpPr>
        <p:spPr>
          <a:xfrm>
            <a:off x="-66418" y="0"/>
            <a:ext cx="9210418" cy="6858000"/>
          </a:xfrm>
          <a:prstGeom prst="rect">
            <a:avLst/>
          </a:prstGeom>
          <a:solidFill>
            <a:srgbClr val="249A7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9" name="Google Shape;939;p216"/>
          <p:cNvSpPr/>
          <p:nvPr/>
        </p:nvSpPr>
        <p:spPr>
          <a:xfrm>
            <a:off x="-247511" y="-61993"/>
            <a:ext cx="9424156" cy="7018606"/>
          </a:xfrm>
          <a:custGeom>
            <a:rect b="b" l="l" r="r" t="t"/>
            <a:pathLst>
              <a:path extrusionOk="0" h="2162951" w="3985021">
                <a:moveTo>
                  <a:pt x="2357" y="0"/>
                </a:moveTo>
                <a:lnTo>
                  <a:pt x="3985021" y="773"/>
                </a:lnTo>
                <a:cubicBezTo>
                  <a:pt x="3947355" y="129889"/>
                  <a:pt x="3870023" y="368723"/>
                  <a:pt x="3671264" y="931051"/>
                </a:cubicBezTo>
                <a:cubicBezTo>
                  <a:pt x="3523896" y="1347983"/>
                  <a:pt x="3160528" y="2082050"/>
                  <a:pt x="2436870" y="2155542"/>
                </a:cubicBezTo>
                <a:lnTo>
                  <a:pt x="2290159" y="2162950"/>
                </a:lnTo>
                <a:cubicBezTo>
                  <a:pt x="2290152" y="2162950"/>
                  <a:pt x="2290146" y="2162951"/>
                  <a:pt x="2290139" y="2162951"/>
                </a:cubicBezTo>
                <a:cubicBezTo>
                  <a:pt x="2290132" y="2162951"/>
                  <a:pt x="2290126" y="2162950"/>
                  <a:pt x="2290119" y="2162950"/>
                </a:cubicBezTo>
                <a:lnTo>
                  <a:pt x="808" y="2157858"/>
                </a:lnTo>
                <a:cubicBezTo>
                  <a:pt x="-2509" y="1438191"/>
                  <a:pt x="5674" y="719667"/>
                  <a:pt x="23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aa</a:t>
            </a:r>
            <a:endParaRPr sz="13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40" name="Google Shape;940;p2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920309" y="5558117"/>
            <a:ext cx="875177" cy="1012895"/>
          </a:xfrm>
          <a:prstGeom prst="rect">
            <a:avLst/>
          </a:prstGeom>
          <a:noFill/>
          <a:ln>
            <a:noFill/>
          </a:ln>
        </p:spPr>
      </p:pic>
      <p:sp>
        <p:nvSpPr>
          <p:cNvPr id="941" name="Google Shape;941;p216"/>
          <p:cNvSpPr txBox="1"/>
          <p:nvPr/>
        </p:nvSpPr>
        <p:spPr>
          <a:xfrm>
            <a:off x="1116106" y="-358588"/>
            <a:ext cx="184731" cy="3000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2" name="Google Shape;942;p216"/>
          <p:cNvSpPr txBox="1"/>
          <p:nvPr>
            <p:ph idx="1" type="body"/>
          </p:nvPr>
        </p:nvSpPr>
        <p:spPr>
          <a:xfrm>
            <a:off x="180516" y="5222549"/>
            <a:ext cx="5859485" cy="13484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385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2385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2385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500"/>
              <a:buNone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43" name="Google Shape;943;p216"/>
          <p:cNvSpPr/>
          <p:nvPr>
            <p:ph idx="2" type="chart"/>
          </p:nvPr>
        </p:nvSpPr>
        <p:spPr>
          <a:xfrm>
            <a:off x="180516" y="510988"/>
            <a:ext cx="7151353" cy="43023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944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945;p217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6" name="Google Shape;946;p217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47" name="Google Shape;947;p217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8" name="Google Shape;948;p217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9" name="Google Shape;949;p217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" type="blank">
  <p:cSld name="BLANK">
    <p:spTree>
      <p:nvGrpSpPr>
        <p:cNvPr id="956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p58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8" name="Google Shape;958;p58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9" name="Google Shape;959;p58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lumna de imagen 3">
  <p:cSld name="Columna de imagen 3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SD-Content-R1d.png" id="127" name="Google Shape;127;p9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96"/>
          <p:cNvSpPr txBox="1"/>
          <p:nvPr>
            <p:ph type="title"/>
          </p:nvPr>
        </p:nvSpPr>
        <p:spPr>
          <a:xfrm>
            <a:off x="685331" y="610772"/>
            <a:ext cx="7773339" cy="160392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p96"/>
          <p:cNvSpPr txBox="1"/>
          <p:nvPr>
            <p:ph idx="1" type="body"/>
          </p:nvPr>
        </p:nvSpPr>
        <p:spPr>
          <a:xfrm>
            <a:off x="685331" y="4204820"/>
            <a:ext cx="2472307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75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b="0" sz="22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130" name="Google Shape;130;p96"/>
          <p:cNvSpPr/>
          <p:nvPr>
            <p:ph idx="2" type="pic"/>
          </p:nvPr>
        </p:nvSpPr>
        <p:spPr>
          <a:xfrm>
            <a:off x="685331" y="2367093"/>
            <a:ext cx="2472307" cy="1524000"/>
          </a:xfrm>
          <a:prstGeom prst="roundRect">
            <a:avLst>
              <a:gd fmla="val 9363" name="adj"/>
            </a:avLst>
          </a:prstGeom>
          <a:noFill/>
          <a:ln cap="sq" cmpd="sng" w="82550">
            <a:solidFill>
              <a:srgbClr val="EAEAEA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lvl="1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lvl="2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lvl="3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lvl="4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lvl="5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lvl="6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lvl="7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lvl="8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/>
        </p:txBody>
      </p:sp>
      <p:sp>
        <p:nvSpPr>
          <p:cNvPr id="131" name="Google Shape;131;p96"/>
          <p:cNvSpPr txBox="1"/>
          <p:nvPr>
            <p:ph idx="3" type="body"/>
          </p:nvPr>
        </p:nvSpPr>
        <p:spPr>
          <a:xfrm>
            <a:off x="685331" y="4781082"/>
            <a:ext cx="2472307" cy="10101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132" name="Google Shape;132;p96"/>
          <p:cNvSpPr txBox="1"/>
          <p:nvPr>
            <p:ph idx="4" type="body"/>
          </p:nvPr>
        </p:nvSpPr>
        <p:spPr>
          <a:xfrm>
            <a:off x="3332069" y="4204820"/>
            <a:ext cx="2476371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75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b="0" sz="22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133" name="Google Shape;133;p96"/>
          <p:cNvSpPr/>
          <p:nvPr>
            <p:ph idx="5" type="pic"/>
          </p:nvPr>
        </p:nvSpPr>
        <p:spPr>
          <a:xfrm>
            <a:off x="3331011" y="2367093"/>
            <a:ext cx="2477514" cy="1524000"/>
          </a:xfrm>
          <a:prstGeom prst="roundRect">
            <a:avLst>
              <a:gd fmla="val 8841" name="adj"/>
            </a:avLst>
          </a:prstGeom>
          <a:noFill/>
          <a:ln cap="sq" cmpd="sng" w="82550">
            <a:solidFill>
              <a:srgbClr val="EAEAEA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lvl="1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lvl="2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lvl="3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lvl="4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lvl="5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lvl="6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lvl="7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lvl="8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/>
        </p:txBody>
      </p:sp>
      <p:sp>
        <p:nvSpPr>
          <p:cNvPr id="134" name="Google Shape;134;p96"/>
          <p:cNvSpPr txBox="1"/>
          <p:nvPr>
            <p:ph idx="6" type="body"/>
          </p:nvPr>
        </p:nvSpPr>
        <p:spPr>
          <a:xfrm>
            <a:off x="3331011" y="4781081"/>
            <a:ext cx="2477514" cy="10101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135" name="Google Shape;135;p96"/>
          <p:cNvSpPr txBox="1"/>
          <p:nvPr>
            <p:ph idx="7" type="body"/>
          </p:nvPr>
        </p:nvSpPr>
        <p:spPr>
          <a:xfrm>
            <a:off x="5979974" y="4204820"/>
            <a:ext cx="2475511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75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b="0" sz="22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136" name="Google Shape;136;p96"/>
          <p:cNvSpPr/>
          <p:nvPr>
            <p:ph idx="8" type="pic"/>
          </p:nvPr>
        </p:nvSpPr>
        <p:spPr>
          <a:xfrm>
            <a:off x="5979974" y="2367093"/>
            <a:ext cx="2478696" cy="1524000"/>
          </a:xfrm>
          <a:prstGeom prst="roundRect">
            <a:avLst>
              <a:gd fmla="val 8841" name="adj"/>
            </a:avLst>
          </a:prstGeom>
          <a:noFill/>
          <a:ln cap="sq" cmpd="sng" w="82550">
            <a:solidFill>
              <a:srgbClr val="EAEAEA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lvl="1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lvl="2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lvl="3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lvl="4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lvl="5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lvl="6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lvl="7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lvl="8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/>
        </p:txBody>
      </p:sp>
      <p:sp>
        <p:nvSpPr>
          <p:cNvPr id="137" name="Google Shape;137;p96"/>
          <p:cNvSpPr txBox="1"/>
          <p:nvPr>
            <p:ph idx="9" type="body"/>
          </p:nvPr>
        </p:nvSpPr>
        <p:spPr>
          <a:xfrm>
            <a:off x="5979880" y="4781079"/>
            <a:ext cx="2478790" cy="10101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138" name="Google Shape;138;p96"/>
          <p:cNvSpPr txBox="1"/>
          <p:nvPr>
            <p:ph idx="10" type="dt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p96"/>
          <p:cNvSpPr txBox="1"/>
          <p:nvPr>
            <p:ph idx="11" type="ftr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0" name="Google Shape;140;p96"/>
          <p:cNvSpPr txBox="1"/>
          <p:nvPr>
            <p:ph idx="12" type="sldNum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 type="title">
  <p:cSld name="TITLE">
    <p:spTree>
      <p:nvGrpSpPr>
        <p:cNvPr id="960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Google Shape;961;p218"/>
          <p:cNvSpPr txBox="1"/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2" name="Google Shape;962;p218"/>
          <p:cNvSpPr txBox="1"/>
          <p:nvPr>
            <p:ph idx="1" type="subTitle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963" name="Google Shape;963;p218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4" name="Google Shape;964;p218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5" name="Google Shape;965;p218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 type="obj">
  <p:cSld name="OBJECT">
    <p:spTree>
      <p:nvGrpSpPr>
        <p:cNvPr id="966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p219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8" name="Google Shape;968;p219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69" name="Google Shape;969;p219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0" name="Google Shape;970;p219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1" name="Google Shape;971;p219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cabezado de sección" type="secHead">
  <p:cSld name="SECTION_HEADER">
    <p:spTree>
      <p:nvGrpSpPr>
        <p:cNvPr id="972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Google Shape;973;p220"/>
          <p:cNvSpPr txBox="1"/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4" name="Google Shape;974;p220"/>
          <p:cNvSpPr txBox="1"/>
          <p:nvPr>
            <p:ph idx="1" type="body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975" name="Google Shape;975;p220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6" name="Google Shape;976;p220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7" name="Google Shape;977;p220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s objetos" type="twoObj">
  <p:cSld name="TWO_OBJECTS">
    <p:spTree>
      <p:nvGrpSpPr>
        <p:cNvPr id="978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Google Shape;979;p221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0" name="Google Shape;980;p221"/>
          <p:cNvSpPr txBox="1"/>
          <p:nvPr>
            <p:ph idx="1" type="body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81" name="Google Shape;981;p221"/>
          <p:cNvSpPr txBox="1"/>
          <p:nvPr>
            <p:ph idx="2" type="body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82" name="Google Shape;982;p221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3" name="Google Shape;983;p221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4" name="Google Shape;984;p221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ción" type="twoTxTwoObj">
  <p:cSld name="TWO_OBJECTS_WITH_TEXT">
    <p:spTree>
      <p:nvGrpSpPr>
        <p:cNvPr id="985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222"/>
          <p:cNvSpPr txBox="1"/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7" name="Google Shape;987;p222"/>
          <p:cNvSpPr txBox="1"/>
          <p:nvPr>
            <p:ph idx="1" type="body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b="1" sz="135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988" name="Google Shape;988;p222"/>
          <p:cNvSpPr txBox="1"/>
          <p:nvPr>
            <p:ph idx="2" type="body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89" name="Google Shape;989;p222"/>
          <p:cNvSpPr txBox="1"/>
          <p:nvPr>
            <p:ph idx="3" type="body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b="1" sz="135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990" name="Google Shape;990;p222"/>
          <p:cNvSpPr txBox="1"/>
          <p:nvPr>
            <p:ph idx="4" type="body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91" name="Google Shape;991;p222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2" name="Google Shape;992;p222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3" name="Google Shape;993;p222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el título" type="titleOnly">
  <p:cSld name="TITLE_ONLY">
    <p:spTree>
      <p:nvGrpSpPr>
        <p:cNvPr id="994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p223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6" name="Google Shape;996;p223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7" name="Google Shape;997;p223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8" name="Google Shape;998;p223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ido con título" type="objTx">
  <p:cSld name="OBJECT_WITH_CAPTION_TEXT">
    <p:spTree>
      <p:nvGrpSpPr>
        <p:cNvPr id="999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Google Shape;1000;p224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1" name="Google Shape;1001;p224"/>
          <p:cNvSpPr txBox="1"/>
          <p:nvPr>
            <p:ph idx="1" type="body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1002" name="Google Shape;1002;p224"/>
          <p:cNvSpPr txBox="1"/>
          <p:nvPr>
            <p:ph idx="2" type="body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/>
        </p:txBody>
      </p:sp>
      <p:sp>
        <p:nvSpPr>
          <p:cNvPr id="1003" name="Google Shape;1003;p224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4" name="Google Shape;1004;p224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5" name="Google Shape;1005;p224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n con título" type="picTx">
  <p:cSld name="PICTURE_WITH_CAPTION_TEXT">
    <p:spTree>
      <p:nvGrpSpPr>
        <p:cNvPr id="1006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Google Shape;1007;p225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8" name="Google Shape;1008;p225"/>
          <p:cNvSpPr/>
          <p:nvPr>
            <p:ph idx="2" type="pic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09" name="Google Shape;1009;p225"/>
          <p:cNvSpPr txBox="1"/>
          <p:nvPr>
            <p:ph idx="1" type="body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/>
        </p:txBody>
      </p:sp>
      <p:sp>
        <p:nvSpPr>
          <p:cNvPr id="1010" name="Google Shape;1010;p225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1" name="Google Shape;1011;p225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2" name="Google Shape;1012;p225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texto vertical" type="vertTx">
  <p:cSld name="VERTICAL_TEXT">
    <p:spTree>
      <p:nvGrpSpPr>
        <p:cNvPr id="1013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p226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5" name="Google Shape;1015;p226"/>
          <p:cNvSpPr txBox="1"/>
          <p:nvPr>
            <p:ph idx="1" type="body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16" name="Google Shape;1016;p226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7" name="Google Shape;1017;p226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8" name="Google Shape;1018;p226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vertical y texto" type="vertTitleAndTx">
  <p:cSld name="VERTICAL_TITLE_AND_VERTICAL_TEXT">
    <p:spTree>
      <p:nvGrpSpPr>
        <p:cNvPr id="1019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Google Shape;1020;p227"/>
          <p:cNvSpPr txBox="1"/>
          <p:nvPr>
            <p:ph type="title"/>
          </p:nvPr>
        </p:nvSpPr>
        <p:spPr>
          <a:xfrm rot="5400000">
            <a:off x="4623593" y="2285206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1" name="Google Shape;1021;p227"/>
          <p:cNvSpPr txBox="1"/>
          <p:nvPr>
            <p:ph idx="1" type="body"/>
          </p:nvPr>
        </p:nvSpPr>
        <p:spPr>
          <a:xfrm rot="5400000">
            <a:off x="623093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22" name="Google Shape;1022;p227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3" name="Google Shape;1023;p227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4" name="Google Shape;1024;p227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texto vertical" type="vertTx">
  <p:cSld name="VERTICAL_TEXT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SD-Content-R1d.png" id="142" name="Google Shape;142;p9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97"/>
          <p:cNvSpPr txBox="1"/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4" name="Google Shape;144;p97"/>
          <p:cNvSpPr txBox="1"/>
          <p:nvPr>
            <p:ph idx="1" type="body"/>
          </p:nvPr>
        </p:nvSpPr>
        <p:spPr>
          <a:xfrm rot="5400000">
            <a:off x="2859947" y="192478"/>
            <a:ext cx="3424107" cy="77733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45" name="Google Shape;145;p97"/>
          <p:cNvSpPr txBox="1"/>
          <p:nvPr>
            <p:ph idx="10" type="dt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p97"/>
          <p:cNvSpPr txBox="1"/>
          <p:nvPr>
            <p:ph idx="11" type="ftr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7" name="Google Shape;147;p97"/>
          <p:cNvSpPr txBox="1"/>
          <p:nvPr>
            <p:ph idx="12" type="sldNum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o A">
  <p:cSld name="Texto A">
    <p:spTree>
      <p:nvGrpSpPr>
        <p:cNvPr id="1025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1026;p228"/>
          <p:cNvSpPr/>
          <p:nvPr/>
        </p:nvSpPr>
        <p:spPr>
          <a:xfrm>
            <a:off x="-66675" y="0"/>
            <a:ext cx="9210675" cy="6858000"/>
          </a:xfrm>
          <a:prstGeom prst="rect">
            <a:avLst/>
          </a:prstGeom>
          <a:solidFill>
            <a:srgbClr val="249A7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7" name="Google Shape;1027;p228"/>
          <p:cNvSpPr/>
          <p:nvPr/>
        </p:nvSpPr>
        <p:spPr>
          <a:xfrm>
            <a:off x="-247650" y="-61913"/>
            <a:ext cx="9423797" cy="7018338"/>
          </a:xfrm>
          <a:custGeom>
            <a:rect b="b" l="l" r="r" t="t"/>
            <a:pathLst>
              <a:path extrusionOk="0" h="2162951" w="3985021">
                <a:moveTo>
                  <a:pt x="2357" y="0"/>
                </a:moveTo>
                <a:lnTo>
                  <a:pt x="3985021" y="773"/>
                </a:lnTo>
                <a:cubicBezTo>
                  <a:pt x="3947355" y="129889"/>
                  <a:pt x="3870023" y="368723"/>
                  <a:pt x="3671264" y="931051"/>
                </a:cubicBezTo>
                <a:cubicBezTo>
                  <a:pt x="3523896" y="1347983"/>
                  <a:pt x="3160528" y="2082050"/>
                  <a:pt x="2436870" y="2155542"/>
                </a:cubicBezTo>
                <a:lnTo>
                  <a:pt x="2290159" y="2162950"/>
                </a:lnTo>
                <a:cubicBezTo>
                  <a:pt x="2290152" y="2162950"/>
                  <a:pt x="2290146" y="2162951"/>
                  <a:pt x="2290139" y="2162951"/>
                </a:cubicBezTo>
                <a:cubicBezTo>
                  <a:pt x="2290132" y="2162951"/>
                  <a:pt x="2290126" y="2162950"/>
                  <a:pt x="2290119" y="2162950"/>
                </a:cubicBezTo>
                <a:lnTo>
                  <a:pt x="808" y="2157858"/>
                </a:lnTo>
                <a:cubicBezTo>
                  <a:pt x="-2509" y="1438191"/>
                  <a:pt x="5674" y="719667"/>
                  <a:pt x="23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aa</a:t>
            </a:r>
            <a:endParaRPr/>
          </a:p>
        </p:txBody>
      </p:sp>
      <p:pic>
        <p:nvPicPr>
          <p:cNvPr id="1028" name="Google Shape;1028;p2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920038" y="5557839"/>
            <a:ext cx="875110" cy="1012825"/>
          </a:xfrm>
          <a:prstGeom prst="rect">
            <a:avLst/>
          </a:prstGeom>
          <a:noFill/>
          <a:ln>
            <a:noFill/>
          </a:ln>
        </p:spPr>
      </p:pic>
      <p:sp>
        <p:nvSpPr>
          <p:cNvPr id="1029" name="Google Shape;1029;p228"/>
          <p:cNvSpPr txBox="1"/>
          <p:nvPr/>
        </p:nvSpPr>
        <p:spPr>
          <a:xfrm>
            <a:off x="1115617" y="-358775"/>
            <a:ext cx="184731" cy="3000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0" name="Google Shape;1030;p228"/>
          <p:cNvSpPr txBox="1"/>
          <p:nvPr>
            <p:ph idx="1" type="body"/>
          </p:nvPr>
        </p:nvSpPr>
        <p:spPr>
          <a:xfrm>
            <a:off x="320308" y="601875"/>
            <a:ext cx="7990004" cy="1770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A17D"/>
              </a:buClr>
              <a:buSzPts val="3600"/>
              <a:buNone/>
              <a:defRPr sz="3600">
                <a:solidFill>
                  <a:srgbClr val="00A1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572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4572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4572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4572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31" name="Google Shape;1031;p228"/>
          <p:cNvSpPr txBox="1"/>
          <p:nvPr>
            <p:ph idx="2" type="body"/>
          </p:nvPr>
        </p:nvSpPr>
        <p:spPr>
          <a:xfrm>
            <a:off x="320279" y="2433639"/>
            <a:ext cx="6591300" cy="42894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385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2385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2385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2385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o a dos columnas">
  <p:cSld name="Texto a dos columnas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032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Google Shape;1033;p229"/>
          <p:cNvSpPr txBox="1"/>
          <p:nvPr>
            <p:ph type="title"/>
          </p:nvPr>
        </p:nvSpPr>
        <p:spPr>
          <a:xfrm>
            <a:off x="628650" y="365127"/>
            <a:ext cx="7886700" cy="58961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98"/>
              <a:buFont typeface="Calibri"/>
              <a:buNone/>
              <a:defRPr b="1" sz="3098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4" name="Google Shape;1034;p229"/>
          <p:cNvSpPr txBox="1"/>
          <p:nvPr>
            <p:ph idx="1" type="body"/>
          </p:nvPr>
        </p:nvSpPr>
        <p:spPr>
          <a:xfrm>
            <a:off x="628651" y="1721229"/>
            <a:ext cx="3697941" cy="35769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162"/>
              <a:buNone/>
              <a:defRPr sz="1162"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35" name="Google Shape;1035;p229"/>
          <p:cNvSpPr txBox="1"/>
          <p:nvPr>
            <p:ph idx="2" type="body"/>
          </p:nvPr>
        </p:nvSpPr>
        <p:spPr>
          <a:xfrm>
            <a:off x="628650" y="954742"/>
            <a:ext cx="7886700" cy="6914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549"/>
              <a:buNone/>
              <a:defRPr sz="1549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91"/>
              <a:buNone/>
              <a:defRPr sz="1291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162"/>
              <a:buNone/>
              <a:defRPr sz="1162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033"/>
              <a:buNone/>
              <a:defRPr sz="1033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033"/>
              <a:buNone/>
              <a:defRPr sz="1033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033"/>
              <a:buNone/>
              <a:defRPr sz="1033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033"/>
              <a:buNone/>
              <a:defRPr sz="1033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033"/>
              <a:buNone/>
              <a:defRPr sz="1033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033"/>
              <a:buNone/>
              <a:defRPr sz="1033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036" name="Google Shape;1036;p229"/>
          <p:cNvSpPr txBox="1"/>
          <p:nvPr>
            <p:ph idx="3" type="body"/>
          </p:nvPr>
        </p:nvSpPr>
        <p:spPr>
          <a:xfrm>
            <a:off x="4689663" y="1721229"/>
            <a:ext cx="3768539" cy="35769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162"/>
              <a:buNone/>
              <a:defRPr sz="1162"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37" name="Google Shape;1037;p229"/>
          <p:cNvSpPr/>
          <p:nvPr/>
        </p:nvSpPr>
        <p:spPr>
          <a:xfrm>
            <a:off x="0" y="4034118"/>
            <a:ext cx="433668" cy="282388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29500" lIns="58975" spcFirstLastPara="1" rIns="58975" wrap="square" tIns="295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62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o y foto vertical A">
  <p:cSld name="Texto y foto vertical A">
    <p:spTree>
      <p:nvGrpSpPr>
        <p:cNvPr id="1038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Google Shape;1039;p230"/>
          <p:cNvSpPr/>
          <p:nvPr/>
        </p:nvSpPr>
        <p:spPr>
          <a:xfrm>
            <a:off x="-66418" y="0"/>
            <a:ext cx="9210418" cy="6858000"/>
          </a:xfrm>
          <a:prstGeom prst="rect">
            <a:avLst/>
          </a:prstGeom>
          <a:solidFill>
            <a:srgbClr val="249A7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0" name="Google Shape;1040;p230"/>
          <p:cNvSpPr/>
          <p:nvPr/>
        </p:nvSpPr>
        <p:spPr>
          <a:xfrm>
            <a:off x="-247511" y="-61993"/>
            <a:ext cx="9424156" cy="7018606"/>
          </a:xfrm>
          <a:custGeom>
            <a:rect b="b" l="l" r="r" t="t"/>
            <a:pathLst>
              <a:path extrusionOk="0" h="2162951" w="3985021">
                <a:moveTo>
                  <a:pt x="2357" y="0"/>
                </a:moveTo>
                <a:lnTo>
                  <a:pt x="3985021" y="773"/>
                </a:lnTo>
                <a:cubicBezTo>
                  <a:pt x="3947355" y="129889"/>
                  <a:pt x="3870023" y="368723"/>
                  <a:pt x="3671264" y="931051"/>
                </a:cubicBezTo>
                <a:cubicBezTo>
                  <a:pt x="3523896" y="1347983"/>
                  <a:pt x="3160528" y="2082050"/>
                  <a:pt x="2436870" y="2155542"/>
                </a:cubicBezTo>
                <a:lnTo>
                  <a:pt x="2290159" y="2162950"/>
                </a:lnTo>
                <a:cubicBezTo>
                  <a:pt x="2290152" y="2162950"/>
                  <a:pt x="2290146" y="2162951"/>
                  <a:pt x="2290139" y="2162951"/>
                </a:cubicBezTo>
                <a:cubicBezTo>
                  <a:pt x="2290132" y="2162951"/>
                  <a:pt x="2290126" y="2162950"/>
                  <a:pt x="2290119" y="2162950"/>
                </a:cubicBezTo>
                <a:lnTo>
                  <a:pt x="808" y="2157858"/>
                </a:lnTo>
                <a:cubicBezTo>
                  <a:pt x="-2509" y="1438191"/>
                  <a:pt x="5674" y="719667"/>
                  <a:pt x="23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aa</a:t>
            </a:r>
            <a:endParaRPr sz="13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41" name="Google Shape;1041;p2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920309" y="5558117"/>
            <a:ext cx="875177" cy="1012895"/>
          </a:xfrm>
          <a:prstGeom prst="rect">
            <a:avLst/>
          </a:prstGeom>
          <a:noFill/>
          <a:ln>
            <a:noFill/>
          </a:ln>
        </p:spPr>
      </p:pic>
      <p:sp>
        <p:nvSpPr>
          <p:cNvPr id="1042" name="Google Shape;1042;p230"/>
          <p:cNvSpPr txBox="1"/>
          <p:nvPr>
            <p:ph idx="1" type="body"/>
          </p:nvPr>
        </p:nvSpPr>
        <p:spPr>
          <a:xfrm>
            <a:off x="4135072" y="2412453"/>
            <a:ext cx="3785237" cy="7688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A17D"/>
              </a:buClr>
              <a:buSzPts val="2100"/>
              <a:buNone/>
              <a:defRPr sz="2100">
                <a:solidFill>
                  <a:srgbClr val="00A1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572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4572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4572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4572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43" name="Google Shape;1043;p230"/>
          <p:cNvSpPr txBox="1"/>
          <p:nvPr/>
        </p:nvSpPr>
        <p:spPr>
          <a:xfrm>
            <a:off x="1116106" y="-358588"/>
            <a:ext cx="184731" cy="3000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4" name="Google Shape;1044;p230"/>
          <p:cNvSpPr txBox="1"/>
          <p:nvPr>
            <p:ph idx="2" type="body"/>
          </p:nvPr>
        </p:nvSpPr>
        <p:spPr>
          <a:xfrm>
            <a:off x="4135042" y="3411797"/>
            <a:ext cx="2819400" cy="27088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385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2385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2385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2385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45" name="Google Shape;1045;p230"/>
          <p:cNvSpPr/>
          <p:nvPr>
            <p:ph idx="3" type="pic"/>
          </p:nvPr>
        </p:nvSpPr>
        <p:spPr>
          <a:xfrm>
            <a:off x="320279" y="393701"/>
            <a:ext cx="3466278" cy="61773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" type="blank">
  <p:cSld name="BLANK">
    <p:spTree>
      <p:nvGrpSpPr>
        <p:cNvPr id="1052" name="Shape 1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" name="Google Shape;1053;p60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4" name="Google Shape;1054;p60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5" name="Google Shape;1055;p60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 type="title">
  <p:cSld name="TITLE">
    <p:spTree>
      <p:nvGrpSpPr>
        <p:cNvPr id="1056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p231"/>
          <p:cNvSpPr txBox="1"/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8" name="Google Shape;1058;p231"/>
          <p:cNvSpPr txBox="1"/>
          <p:nvPr>
            <p:ph idx="1" type="subTitle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059" name="Google Shape;1059;p231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0" name="Google Shape;1060;p231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1" name="Google Shape;1061;p231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 type="obj">
  <p:cSld name="OBJECT">
    <p:spTree>
      <p:nvGrpSpPr>
        <p:cNvPr id="1062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Google Shape;1063;p232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4" name="Google Shape;1064;p232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65" name="Google Shape;1065;p232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6" name="Google Shape;1066;p232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7" name="Google Shape;1067;p232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cabezado de sección" type="secHead">
  <p:cSld name="SECTION_HEADER">
    <p:spTree>
      <p:nvGrpSpPr>
        <p:cNvPr id="1068" name="Shape 1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" name="Google Shape;1069;p233"/>
          <p:cNvSpPr txBox="1"/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0" name="Google Shape;1070;p233"/>
          <p:cNvSpPr txBox="1"/>
          <p:nvPr>
            <p:ph idx="1" type="body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071" name="Google Shape;1071;p233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2" name="Google Shape;1072;p233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3" name="Google Shape;1073;p233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s objetos" type="twoObj">
  <p:cSld name="TWO_OBJECTS">
    <p:spTree>
      <p:nvGrpSpPr>
        <p:cNvPr id="1074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Google Shape;1075;p234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6" name="Google Shape;1076;p234"/>
          <p:cNvSpPr txBox="1"/>
          <p:nvPr>
            <p:ph idx="1" type="body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77" name="Google Shape;1077;p234"/>
          <p:cNvSpPr txBox="1"/>
          <p:nvPr>
            <p:ph idx="2" type="body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78" name="Google Shape;1078;p234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9" name="Google Shape;1079;p234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0" name="Google Shape;1080;p234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ción" type="twoTxTwoObj">
  <p:cSld name="TWO_OBJECTS_WITH_TEXT">
    <p:spTree>
      <p:nvGrpSpPr>
        <p:cNvPr id="108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Google Shape;1082;p235"/>
          <p:cNvSpPr txBox="1"/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3" name="Google Shape;1083;p235"/>
          <p:cNvSpPr txBox="1"/>
          <p:nvPr>
            <p:ph idx="1" type="body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b="1" sz="135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084" name="Google Shape;1084;p235"/>
          <p:cNvSpPr txBox="1"/>
          <p:nvPr>
            <p:ph idx="2" type="body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85" name="Google Shape;1085;p235"/>
          <p:cNvSpPr txBox="1"/>
          <p:nvPr>
            <p:ph idx="3" type="body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b="1" sz="135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086" name="Google Shape;1086;p235"/>
          <p:cNvSpPr txBox="1"/>
          <p:nvPr>
            <p:ph idx="4" type="body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87" name="Google Shape;1087;p235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8" name="Google Shape;1088;p235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9" name="Google Shape;1089;p235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el título" type="titleOnly">
  <p:cSld name="TITLE_ONLY">
    <p:spTree>
      <p:nvGrpSpPr>
        <p:cNvPr id="1090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Google Shape;1091;p236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2" name="Google Shape;1092;p236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3" name="Google Shape;1093;p236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4" name="Google Shape;1094;p236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vertical y texto" type="vertTitleAndTx">
  <p:cSld name="VERTICAL_TITLE_AND_VERTICAL_TEXT"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SD-Content-R1d.png" id="149" name="Google Shape;149;p9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98"/>
          <p:cNvSpPr txBox="1"/>
          <p:nvPr>
            <p:ph type="title"/>
          </p:nvPr>
        </p:nvSpPr>
        <p:spPr>
          <a:xfrm rot="5400000">
            <a:off x="4910373" y="2242904"/>
            <a:ext cx="5181599" cy="191499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wentieth Century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1" name="Google Shape;151;p98"/>
          <p:cNvSpPr txBox="1"/>
          <p:nvPr>
            <p:ph idx="1" type="body"/>
          </p:nvPr>
        </p:nvSpPr>
        <p:spPr>
          <a:xfrm rot="5400000">
            <a:off x="966553" y="328380"/>
            <a:ext cx="5181599" cy="57440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52" name="Google Shape;152;p98"/>
          <p:cNvSpPr txBox="1"/>
          <p:nvPr>
            <p:ph idx="10" type="dt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3" name="Google Shape;153;p98"/>
          <p:cNvSpPr txBox="1"/>
          <p:nvPr>
            <p:ph idx="11" type="ftr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4" name="Google Shape;154;p98"/>
          <p:cNvSpPr txBox="1"/>
          <p:nvPr>
            <p:ph idx="12" type="sldNum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ido con título" type="objTx">
  <p:cSld name="OBJECT_WITH_CAPTION_TEXT">
    <p:spTree>
      <p:nvGrpSpPr>
        <p:cNvPr id="1095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Google Shape;1096;p237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7" name="Google Shape;1097;p237"/>
          <p:cNvSpPr txBox="1"/>
          <p:nvPr>
            <p:ph idx="1" type="body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1098" name="Google Shape;1098;p237"/>
          <p:cNvSpPr txBox="1"/>
          <p:nvPr>
            <p:ph idx="2" type="body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/>
        </p:txBody>
      </p:sp>
      <p:sp>
        <p:nvSpPr>
          <p:cNvPr id="1099" name="Google Shape;1099;p237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0" name="Google Shape;1100;p237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1" name="Google Shape;1101;p237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n con título" type="picTx">
  <p:cSld name="PICTURE_WITH_CAPTION_TEXT">
    <p:spTree>
      <p:nvGrpSpPr>
        <p:cNvPr id="1102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Google Shape;1103;p238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4" name="Google Shape;1104;p238"/>
          <p:cNvSpPr/>
          <p:nvPr>
            <p:ph idx="2" type="pic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5" name="Google Shape;1105;p238"/>
          <p:cNvSpPr txBox="1"/>
          <p:nvPr>
            <p:ph idx="1" type="body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/>
        </p:txBody>
      </p:sp>
      <p:sp>
        <p:nvSpPr>
          <p:cNvPr id="1106" name="Google Shape;1106;p238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7" name="Google Shape;1107;p238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8" name="Google Shape;1108;p238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texto vertical" type="vertTx">
  <p:cSld name="VERTICAL_TEXT">
    <p:spTree>
      <p:nvGrpSpPr>
        <p:cNvPr id="1109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p239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1" name="Google Shape;1111;p239"/>
          <p:cNvSpPr txBox="1"/>
          <p:nvPr>
            <p:ph idx="1" type="body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12" name="Google Shape;1112;p239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3" name="Google Shape;1113;p239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4" name="Google Shape;1114;p239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vertical y texto" type="vertTitleAndTx">
  <p:cSld name="VERTICAL_TITLE_AND_VERTICAL_TEXT">
    <p:spTree>
      <p:nvGrpSpPr>
        <p:cNvPr id="1115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" name="Google Shape;1116;p240"/>
          <p:cNvSpPr txBox="1"/>
          <p:nvPr>
            <p:ph type="title"/>
          </p:nvPr>
        </p:nvSpPr>
        <p:spPr>
          <a:xfrm rot="5400000">
            <a:off x="4623593" y="2285206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7" name="Google Shape;1117;p240"/>
          <p:cNvSpPr txBox="1"/>
          <p:nvPr>
            <p:ph idx="1" type="body"/>
          </p:nvPr>
        </p:nvSpPr>
        <p:spPr>
          <a:xfrm rot="5400000">
            <a:off x="623093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18" name="Google Shape;1118;p240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9" name="Google Shape;1119;p240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0" name="Google Shape;1120;p240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o A">
  <p:cSld name="Texto A">
    <p:spTree>
      <p:nvGrpSpPr>
        <p:cNvPr id="1121" name="Shape 1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2" name="Google Shape;1122;p241"/>
          <p:cNvSpPr/>
          <p:nvPr/>
        </p:nvSpPr>
        <p:spPr>
          <a:xfrm>
            <a:off x="-66675" y="0"/>
            <a:ext cx="9210675" cy="6858000"/>
          </a:xfrm>
          <a:prstGeom prst="rect">
            <a:avLst/>
          </a:prstGeom>
          <a:solidFill>
            <a:srgbClr val="249A7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3" name="Google Shape;1123;p241"/>
          <p:cNvSpPr/>
          <p:nvPr/>
        </p:nvSpPr>
        <p:spPr>
          <a:xfrm>
            <a:off x="-247650" y="-61913"/>
            <a:ext cx="9423797" cy="7018338"/>
          </a:xfrm>
          <a:custGeom>
            <a:rect b="b" l="l" r="r" t="t"/>
            <a:pathLst>
              <a:path extrusionOk="0" h="2162951" w="3985021">
                <a:moveTo>
                  <a:pt x="2357" y="0"/>
                </a:moveTo>
                <a:lnTo>
                  <a:pt x="3985021" y="773"/>
                </a:lnTo>
                <a:cubicBezTo>
                  <a:pt x="3947355" y="129889"/>
                  <a:pt x="3870023" y="368723"/>
                  <a:pt x="3671264" y="931051"/>
                </a:cubicBezTo>
                <a:cubicBezTo>
                  <a:pt x="3523896" y="1347983"/>
                  <a:pt x="3160528" y="2082050"/>
                  <a:pt x="2436870" y="2155542"/>
                </a:cubicBezTo>
                <a:lnTo>
                  <a:pt x="2290159" y="2162950"/>
                </a:lnTo>
                <a:cubicBezTo>
                  <a:pt x="2290152" y="2162950"/>
                  <a:pt x="2290146" y="2162951"/>
                  <a:pt x="2290139" y="2162951"/>
                </a:cubicBezTo>
                <a:cubicBezTo>
                  <a:pt x="2290132" y="2162951"/>
                  <a:pt x="2290126" y="2162950"/>
                  <a:pt x="2290119" y="2162950"/>
                </a:cubicBezTo>
                <a:lnTo>
                  <a:pt x="808" y="2157858"/>
                </a:lnTo>
                <a:cubicBezTo>
                  <a:pt x="-2509" y="1438191"/>
                  <a:pt x="5674" y="719667"/>
                  <a:pt x="23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aa</a:t>
            </a:r>
            <a:endParaRPr/>
          </a:p>
        </p:txBody>
      </p:sp>
      <p:pic>
        <p:nvPicPr>
          <p:cNvPr id="1124" name="Google Shape;1124;p24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920038" y="5557839"/>
            <a:ext cx="875110" cy="1012825"/>
          </a:xfrm>
          <a:prstGeom prst="rect">
            <a:avLst/>
          </a:prstGeom>
          <a:noFill/>
          <a:ln>
            <a:noFill/>
          </a:ln>
        </p:spPr>
      </p:pic>
      <p:sp>
        <p:nvSpPr>
          <p:cNvPr id="1125" name="Google Shape;1125;p241"/>
          <p:cNvSpPr txBox="1"/>
          <p:nvPr/>
        </p:nvSpPr>
        <p:spPr>
          <a:xfrm>
            <a:off x="1115617" y="-358775"/>
            <a:ext cx="184731" cy="3000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6" name="Google Shape;1126;p241"/>
          <p:cNvSpPr txBox="1"/>
          <p:nvPr>
            <p:ph idx="1" type="body"/>
          </p:nvPr>
        </p:nvSpPr>
        <p:spPr>
          <a:xfrm>
            <a:off x="320308" y="601875"/>
            <a:ext cx="7990004" cy="1770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A17D"/>
              </a:buClr>
              <a:buSzPts val="3600"/>
              <a:buNone/>
              <a:defRPr sz="3600">
                <a:solidFill>
                  <a:srgbClr val="00A1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572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4572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4572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4572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27" name="Google Shape;1127;p241"/>
          <p:cNvSpPr txBox="1"/>
          <p:nvPr>
            <p:ph idx="2" type="body"/>
          </p:nvPr>
        </p:nvSpPr>
        <p:spPr>
          <a:xfrm>
            <a:off x="320279" y="2433639"/>
            <a:ext cx="6591300" cy="42894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385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2385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2385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2385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o a dos columnas">
  <p:cSld name="Texto a dos columnas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128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" name="Google Shape;1129;p242"/>
          <p:cNvSpPr txBox="1"/>
          <p:nvPr>
            <p:ph type="title"/>
          </p:nvPr>
        </p:nvSpPr>
        <p:spPr>
          <a:xfrm>
            <a:off x="628650" y="365127"/>
            <a:ext cx="7886700" cy="58961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98"/>
              <a:buFont typeface="Calibri"/>
              <a:buNone/>
              <a:defRPr b="1" sz="3098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0" name="Google Shape;1130;p242"/>
          <p:cNvSpPr txBox="1"/>
          <p:nvPr>
            <p:ph idx="1" type="body"/>
          </p:nvPr>
        </p:nvSpPr>
        <p:spPr>
          <a:xfrm>
            <a:off x="628651" y="1721229"/>
            <a:ext cx="3697941" cy="35769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162"/>
              <a:buNone/>
              <a:defRPr sz="1162"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31" name="Google Shape;1131;p242"/>
          <p:cNvSpPr txBox="1"/>
          <p:nvPr>
            <p:ph idx="2" type="body"/>
          </p:nvPr>
        </p:nvSpPr>
        <p:spPr>
          <a:xfrm>
            <a:off x="628650" y="954742"/>
            <a:ext cx="7886700" cy="6914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549"/>
              <a:buNone/>
              <a:defRPr sz="1549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91"/>
              <a:buNone/>
              <a:defRPr sz="1291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162"/>
              <a:buNone/>
              <a:defRPr sz="1162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033"/>
              <a:buNone/>
              <a:defRPr sz="1033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033"/>
              <a:buNone/>
              <a:defRPr sz="1033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033"/>
              <a:buNone/>
              <a:defRPr sz="1033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033"/>
              <a:buNone/>
              <a:defRPr sz="1033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033"/>
              <a:buNone/>
              <a:defRPr sz="1033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033"/>
              <a:buNone/>
              <a:defRPr sz="1033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132" name="Google Shape;1132;p242"/>
          <p:cNvSpPr txBox="1"/>
          <p:nvPr>
            <p:ph idx="3" type="body"/>
          </p:nvPr>
        </p:nvSpPr>
        <p:spPr>
          <a:xfrm>
            <a:off x="4689663" y="1721229"/>
            <a:ext cx="3768539" cy="35769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162"/>
              <a:buNone/>
              <a:defRPr sz="1162"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33" name="Google Shape;1133;p242"/>
          <p:cNvSpPr/>
          <p:nvPr/>
        </p:nvSpPr>
        <p:spPr>
          <a:xfrm>
            <a:off x="0" y="4034118"/>
            <a:ext cx="433668" cy="282388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29500" lIns="58975" spcFirstLastPara="1" rIns="58975" wrap="square" tIns="295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62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o y foto vertical A">
  <p:cSld name="Texto y foto vertical A">
    <p:spTree>
      <p:nvGrpSpPr>
        <p:cNvPr id="1134" name="Shape 1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" name="Google Shape;1135;p243"/>
          <p:cNvSpPr/>
          <p:nvPr/>
        </p:nvSpPr>
        <p:spPr>
          <a:xfrm>
            <a:off x="-66418" y="0"/>
            <a:ext cx="9210418" cy="6858000"/>
          </a:xfrm>
          <a:prstGeom prst="rect">
            <a:avLst/>
          </a:prstGeom>
          <a:solidFill>
            <a:srgbClr val="249A7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6" name="Google Shape;1136;p243"/>
          <p:cNvSpPr/>
          <p:nvPr/>
        </p:nvSpPr>
        <p:spPr>
          <a:xfrm>
            <a:off x="-247511" y="-61993"/>
            <a:ext cx="9424156" cy="7018606"/>
          </a:xfrm>
          <a:custGeom>
            <a:rect b="b" l="l" r="r" t="t"/>
            <a:pathLst>
              <a:path extrusionOk="0" h="2162951" w="3985021">
                <a:moveTo>
                  <a:pt x="2357" y="0"/>
                </a:moveTo>
                <a:lnTo>
                  <a:pt x="3985021" y="773"/>
                </a:lnTo>
                <a:cubicBezTo>
                  <a:pt x="3947355" y="129889"/>
                  <a:pt x="3870023" y="368723"/>
                  <a:pt x="3671264" y="931051"/>
                </a:cubicBezTo>
                <a:cubicBezTo>
                  <a:pt x="3523896" y="1347983"/>
                  <a:pt x="3160528" y="2082050"/>
                  <a:pt x="2436870" y="2155542"/>
                </a:cubicBezTo>
                <a:lnTo>
                  <a:pt x="2290159" y="2162950"/>
                </a:lnTo>
                <a:cubicBezTo>
                  <a:pt x="2290152" y="2162950"/>
                  <a:pt x="2290146" y="2162951"/>
                  <a:pt x="2290139" y="2162951"/>
                </a:cubicBezTo>
                <a:cubicBezTo>
                  <a:pt x="2290132" y="2162951"/>
                  <a:pt x="2290126" y="2162950"/>
                  <a:pt x="2290119" y="2162950"/>
                </a:cubicBezTo>
                <a:lnTo>
                  <a:pt x="808" y="2157858"/>
                </a:lnTo>
                <a:cubicBezTo>
                  <a:pt x="-2509" y="1438191"/>
                  <a:pt x="5674" y="719667"/>
                  <a:pt x="23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aa</a:t>
            </a:r>
            <a:endParaRPr sz="13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37" name="Google Shape;1137;p24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920309" y="5558117"/>
            <a:ext cx="875177" cy="1012895"/>
          </a:xfrm>
          <a:prstGeom prst="rect">
            <a:avLst/>
          </a:prstGeom>
          <a:noFill/>
          <a:ln>
            <a:noFill/>
          </a:ln>
        </p:spPr>
      </p:pic>
      <p:sp>
        <p:nvSpPr>
          <p:cNvPr id="1138" name="Google Shape;1138;p243"/>
          <p:cNvSpPr txBox="1"/>
          <p:nvPr>
            <p:ph idx="1" type="body"/>
          </p:nvPr>
        </p:nvSpPr>
        <p:spPr>
          <a:xfrm>
            <a:off x="4135072" y="2412453"/>
            <a:ext cx="3785237" cy="7688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A17D"/>
              </a:buClr>
              <a:buSzPts val="2100"/>
              <a:buNone/>
              <a:defRPr sz="2100">
                <a:solidFill>
                  <a:srgbClr val="00A1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572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4572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4572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4572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39" name="Google Shape;1139;p243"/>
          <p:cNvSpPr txBox="1"/>
          <p:nvPr/>
        </p:nvSpPr>
        <p:spPr>
          <a:xfrm>
            <a:off x="1116106" y="-358588"/>
            <a:ext cx="184731" cy="3000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0" name="Google Shape;1140;p243"/>
          <p:cNvSpPr txBox="1"/>
          <p:nvPr>
            <p:ph idx="2" type="body"/>
          </p:nvPr>
        </p:nvSpPr>
        <p:spPr>
          <a:xfrm>
            <a:off x="4135042" y="3411797"/>
            <a:ext cx="2819400" cy="27088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385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2385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2385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2385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41" name="Google Shape;1141;p243"/>
          <p:cNvSpPr/>
          <p:nvPr>
            <p:ph idx="3" type="pic"/>
          </p:nvPr>
        </p:nvSpPr>
        <p:spPr>
          <a:xfrm>
            <a:off x="320279" y="393701"/>
            <a:ext cx="3466278" cy="61773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" type="blank">
  <p:cSld name="BLANK">
    <p:spTree>
      <p:nvGrpSpPr>
        <p:cNvPr id="1148" name="Shape 1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9" name="Google Shape;1149;p62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50" name="Google Shape;1150;p62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51" name="Google Shape;1151;p62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 type="title">
  <p:cSld name="TITLE">
    <p:spTree>
      <p:nvGrpSpPr>
        <p:cNvPr id="1152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3" name="Google Shape;1153;p244"/>
          <p:cNvSpPr txBox="1"/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54" name="Google Shape;1154;p244"/>
          <p:cNvSpPr txBox="1"/>
          <p:nvPr>
            <p:ph idx="1" type="subTitle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155" name="Google Shape;1155;p244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56" name="Google Shape;1156;p244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57" name="Google Shape;1157;p244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 type="obj">
  <p:cSld name="OBJECT">
    <p:spTree>
      <p:nvGrpSpPr>
        <p:cNvPr id="1158" name="Shape 1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9" name="Google Shape;1159;p245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0" name="Google Shape;1160;p245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61" name="Google Shape;1161;p245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2" name="Google Shape;1162;p245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3" name="Google Shape;1163;p245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>
  <p:cSld name="Diapositiva de título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9527"/>
            <a:ext cx="9134475" cy="6848475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34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42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Arial"/>
              <a:buNone/>
              <a:defRPr b="0" i="0" sz="21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0" name="Google Shape;160;p34"/>
          <p:cNvSpPr txBox="1"/>
          <p:nvPr>
            <p:ph type="title"/>
          </p:nvPr>
        </p:nvSpPr>
        <p:spPr>
          <a:xfrm>
            <a:off x="623887" y="1557433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cabezado de sección" type="secHead">
  <p:cSld name="SECTION_HEADER">
    <p:spTree>
      <p:nvGrpSpPr>
        <p:cNvPr id="1164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" name="Google Shape;1165;p246"/>
          <p:cNvSpPr txBox="1"/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6" name="Google Shape;1166;p246"/>
          <p:cNvSpPr txBox="1"/>
          <p:nvPr>
            <p:ph idx="1" type="body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167" name="Google Shape;1167;p246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8" name="Google Shape;1168;p246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9" name="Google Shape;1169;p246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s objetos" type="twoObj">
  <p:cSld name="TWO_OBJECTS">
    <p:spTree>
      <p:nvGrpSpPr>
        <p:cNvPr id="1170" name="Shape 1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1" name="Google Shape;1171;p247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2" name="Google Shape;1172;p247"/>
          <p:cNvSpPr txBox="1"/>
          <p:nvPr>
            <p:ph idx="1" type="body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73" name="Google Shape;1173;p247"/>
          <p:cNvSpPr txBox="1"/>
          <p:nvPr>
            <p:ph idx="2" type="body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74" name="Google Shape;1174;p247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5" name="Google Shape;1175;p247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6" name="Google Shape;1176;p247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ción" type="twoTxTwoObj">
  <p:cSld name="TWO_OBJECTS_WITH_TEXT">
    <p:spTree>
      <p:nvGrpSpPr>
        <p:cNvPr id="1177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Google Shape;1178;p248"/>
          <p:cNvSpPr txBox="1"/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9" name="Google Shape;1179;p248"/>
          <p:cNvSpPr txBox="1"/>
          <p:nvPr>
            <p:ph idx="1" type="body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b="1" sz="135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180" name="Google Shape;1180;p248"/>
          <p:cNvSpPr txBox="1"/>
          <p:nvPr>
            <p:ph idx="2" type="body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81" name="Google Shape;1181;p248"/>
          <p:cNvSpPr txBox="1"/>
          <p:nvPr>
            <p:ph idx="3" type="body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b="1" sz="135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182" name="Google Shape;1182;p248"/>
          <p:cNvSpPr txBox="1"/>
          <p:nvPr>
            <p:ph idx="4" type="body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83" name="Google Shape;1183;p248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4" name="Google Shape;1184;p248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5" name="Google Shape;1185;p248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el título" type="titleOnly">
  <p:cSld name="TITLE_ONLY">
    <p:spTree>
      <p:nvGrpSpPr>
        <p:cNvPr id="1186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Google Shape;1187;p249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8" name="Google Shape;1188;p249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9" name="Google Shape;1189;p249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0" name="Google Shape;1190;p249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ido con título" type="objTx">
  <p:cSld name="OBJECT_WITH_CAPTION_TEXT">
    <p:spTree>
      <p:nvGrpSpPr>
        <p:cNvPr id="119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" name="Google Shape;1192;p250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3" name="Google Shape;1193;p250"/>
          <p:cNvSpPr txBox="1"/>
          <p:nvPr>
            <p:ph idx="1" type="body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1194" name="Google Shape;1194;p250"/>
          <p:cNvSpPr txBox="1"/>
          <p:nvPr>
            <p:ph idx="2" type="body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/>
        </p:txBody>
      </p:sp>
      <p:sp>
        <p:nvSpPr>
          <p:cNvPr id="1195" name="Google Shape;1195;p250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6" name="Google Shape;1196;p250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7" name="Google Shape;1197;p250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n con título" type="picTx">
  <p:cSld name="PICTURE_WITH_CAPTION_TEXT">
    <p:spTree>
      <p:nvGrpSpPr>
        <p:cNvPr id="1198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Google Shape;1199;p251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0" name="Google Shape;1200;p251"/>
          <p:cNvSpPr/>
          <p:nvPr>
            <p:ph idx="2" type="pic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01" name="Google Shape;1201;p251"/>
          <p:cNvSpPr txBox="1"/>
          <p:nvPr>
            <p:ph idx="1" type="body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/>
        </p:txBody>
      </p:sp>
      <p:sp>
        <p:nvSpPr>
          <p:cNvPr id="1202" name="Google Shape;1202;p251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3" name="Google Shape;1203;p251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4" name="Google Shape;1204;p251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texto vertical" type="vertTx">
  <p:cSld name="VERTICAL_TEXT">
    <p:spTree>
      <p:nvGrpSpPr>
        <p:cNvPr id="1205" name="Shape 1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" name="Google Shape;1206;p252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7" name="Google Shape;1207;p252"/>
          <p:cNvSpPr txBox="1"/>
          <p:nvPr>
            <p:ph idx="1" type="body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08" name="Google Shape;1208;p252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9" name="Google Shape;1209;p252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0" name="Google Shape;1210;p252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vertical y texto" type="vertTitleAndTx">
  <p:cSld name="VERTICAL_TITLE_AND_VERTICAL_TEXT">
    <p:spTree>
      <p:nvGrpSpPr>
        <p:cNvPr id="121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" name="Google Shape;1212;p253"/>
          <p:cNvSpPr txBox="1"/>
          <p:nvPr>
            <p:ph type="title"/>
          </p:nvPr>
        </p:nvSpPr>
        <p:spPr>
          <a:xfrm rot="5400000">
            <a:off x="4623593" y="2285206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3" name="Google Shape;1213;p253"/>
          <p:cNvSpPr txBox="1"/>
          <p:nvPr>
            <p:ph idx="1" type="body"/>
          </p:nvPr>
        </p:nvSpPr>
        <p:spPr>
          <a:xfrm rot="5400000">
            <a:off x="623093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14" name="Google Shape;1214;p253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5" name="Google Shape;1215;p253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6" name="Google Shape;1216;p253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o A">
  <p:cSld name="Texto A">
    <p:spTree>
      <p:nvGrpSpPr>
        <p:cNvPr id="1217" name="Shape 1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" name="Google Shape;1218;p254"/>
          <p:cNvSpPr/>
          <p:nvPr/>
        </p:nvSpPr>
        <p:spPr>
          <a:xfrm>
            <a:off x="-66675" y="0"/>
            <a:ext cx="9210675" cy="6858000"/>
          </a:xfrm>
          <a:prstGeom prst="rect">
            <a:avLst/>
          </a:prstGeom>
          <a:solidFill>
            <a:srgbClr val="249A7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9" name="Google Shape;1219;p254"/>
          <p:cNvSpPr/>
          <p:nvPr/>
        </p:nvSpPr>
        <p:spPr>
          <a:xfrm>
            <a:off x="-247650" y="-61913"/>
            <a:ext cx="9423797" cy="7018338"/>
          </a:xfrm>
          <a:custGeom>
            <a:rect b="b" l="l" r="r" t="t"/>
            <a:pathLst>
              <a:path extrusionOk="0" h="2162951" w="3985021">
                <a:moveTo>
                  <a:pt x="2357" y="0"/>
                </a:moveTo>
                <a:lnTo>
                  <a:pt x="3985021" y="773"/>
                </a:lnTo>
                <a:cubicBezTo>
                  <a:pt x="3947355" y="129889"/>
                  <a:pt x="3870023" y="368723"/>
                  <a:pt x="3671264" y="931051"/>
                </a:cubicBezTo>
                <a:cubicBezTo>
                  <a:pt x="3523896" y="1347983"/>
                  <a:pt x="3160528" y="2082050"/>
                  <a:pt x="2436870" y="2155542"/>
                </a:cubicBezTo>
                <a:lnTo>
                  <a:pt x="2290159" y="2162950"/>
                </a:lnTo>
                <a:cubicBezTo>
                  <a:pt x="2290152" y="2162950"/>
                  <a:pt x="2290146" y="2162951"/>
                  <a:pt x="2290139" y="2162951"/>
                </a:cubicBezTo>
                <a:cubicBezTo>
                  <a:pt x="2290132" y="2162951"/>
                  <a:pt x="2290126" y="2162950"/>
                  <a:pt x="2290119" y="2162950"/>
                </a:cubicBezTo>
                <a:lnTo>
                  <a:pt x="808" y="2157858"/>
                </a:lnTo>
                <a:cubicBezTo>
                  <a:pt x="-2509" y="1438191"/>
                  <a:pt x="5674" y="719667"/>
                  <a:pt x="23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aa</a:t>
            </a:r>
            <a:endParaRPr/>
          </a:p>
        </p:txBody>
      </p:sp>
      <p:pic>
        <p:nvPicPr>
          <p:cNvPr id="1220" name="Google Shape;1220;p25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920038" y="5557839"/>
            <a:ext cx="875110" cy="1012825"/>
          </a:xfrm>
          <a:prstGeom prst="rect">
            <a:avLst/>
          </a:prstGeom>
          <a:noFill/>
          <a:ln>
            <a:noFill/>
          </a:ln>
        </p:spPr>
      </p:pic>
      <p:sp>
        <p:nvSpPr>
          <p:cNvPr id="1221" name="Google Shape;1221;p254"/>
          <p:cNvSpPr txBox="1"/>
          <p:nvPr/>
        </p:nvSpPr>
        <p:spPr>
          <a:xfrm>
            <a:off x="1115617" y="-358775"/>
            <a:ext cx="184731" cy="3000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2" name="Google Shape;1222;p254"/>
          <p:cNvSpPr txBox="1"/>
          <p:nvPr>
            <p:ph idx="1" type="body"/>
          </p:nvPr>
        </p:nvSpPr>
        <p:spPr>
          <a:xfrm>
            <a:off x="320308" y="601875"/>
            <a:ext cx="7990004" cy="1770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A17D"/>
              </a:buClr>
              <a:buSzPts val="3600"/>
              <a:buNone/>
              <a:defRPr sz="3600">
                <a:solidFill>
                  <a:srgbClr val="00A1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572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4572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4572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4572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23" name="Google Shape;1223;p254"/>
          <p:cNvSpPr txBox="1"/>
          <p:nvPr>
            <p:ph idx="2" type="body"/>
          </p:nvPr>
        </p:nvSpPr>
        <p:spPr>
          <a:xfrm>
            <a:off x="320279" y="2433639"/>
            <a:ext cx="6591300" cy="42894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385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2385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2385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2385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o a dos columnas">
  <p:cSld name="Texto a dos columnas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224" name="Shape 1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5" name="Google Shape;1225;p255"/>
          <p:cNvSpPr txBox="1"/>
          <p:nvPr>
            <p:ph type="title"/>
          </p:nvPr>
        </p:nvSpPr>
        <p:spPr>
          <a:xfrm>
            <a:off x="628650" y="365127"/>
            <a:ext cx="7886700" cy="58961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98"/>
              <a:buFont typeface="Calibri"/>
              <a:buNone/>
              <a:defRPr b="1" sz="3098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6" name="Google Shape;1226;p255"/>
          <p:cNvSpPr txBox="1"/>
          <p:nvPr>
            <p:ph idx="1" type="body"/>
          </p:nvPr>
        </p:nvSpPr>
        <p:spPr>
          <a:xfrm>
            <a:off x="628651" y="1721229"/>
            <a:ext cx="3697941" cy="35769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162"/>
              <a:buNone/>
              <a:defRPr sz="1162"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27" name="Google Shape;1227;p255"/>
          <p:cNvSpPr txBox="1"/>
          <p:nvPr>
            <p:ph idx="2" type="body"/>
          </p:nvPr>
        </p:nvSpPr>
        <p:spPr>
          <a:xfrm>
            <a:off x="628650" y="954742"/>
            <a:ext cx="7886700" cy="6914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549"/>
              <a:buNone/>
              <a:defRPr sz="1549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91"/>
              <a:buNone/>
              <a:defRPr sz="1291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162"/>
              <a:buNone/>
              <a:defRPr sz="1162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033"/>
              <a:buNone/>
              <a:defRPr sz="1033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033"/>
              <a:buNone/>
              <a:defRPr sz="1033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033"/>
              <a:buNone/>
              <a:defRPr sz="1033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033"/>
              <a:buNone/>
              <a:defRPr sz="1033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033"/>
              <a:buNone/>
              <a:defRPr sz="1033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033"/>
              <a:buNone/>
              <a:defRPr sz="1033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228" name="Google Shape;1228;p255"/>
          <p:cNvSpPr txBox="1"/>
          <p:nvPr>
            <p:ph idx="3" type="body"/>
          </p:nvPr>
        </p:nvSpPr>
        <p:spPr>
          <a:xfrm>
            <a:off x="4689663" y="1721229"/>
            <a:ext cx="3768539" cy="35769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162"/>
              <a:buNone/>
              <a:defRPr sz="1162"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29" name="Google Shape;1229;p255"/>
          <p:cNvSpPr/>
          <p:nvPr/>
        </p:nvSpPr>
        <p:spPr>
          <a:xfrm>
            <a:off x="0" y="4034118"/>
            <a:ext cx="433668" cy="282388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29500" lIns="58975" spcFirstLastPara="1" rIns="58975" wrap="square" tIns="295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62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 type="obj">
  <p:cSld name="OBJECT"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9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3" name="Google Shape;163;p99"/>
          <p:cNvSpPr txBox="1"/>
          <p:nvPr>
            <p:ph idx="1" type="body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61950" lvl="1" marL="914400" marR="0" rtl="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3850" lvl="3" marL="18288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3850" lvl="4" marL="22860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23850" lvl="5" marL="27432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o y foto vertical A">
  <p:cSld name="Texto y foto vertical A">
    <p:spTree>
      <p:nvGrpSpPr>
        <p:cNvPr id="1230" name="Shape 1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" name="Google Shape;1231;p256"/>
          <p:cNvSpPr/>
          <p:nvPr/>
        </p:nvSpPr>
        <p:spPr>
          <a:xfrm>
            <a:off x="-66418" y="0"/>
            <a:ext cx="9210418" cy="6858000"/>
          </a:xfrm>
          <a:prstGeom prst="rect">
            <a:avLst/>
          </a:prstGeom>
          <a:solidFill>
            <a:srgbClr val="249A7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2" name="Google Shape;1232;p256"/>
          <p:cNvSpPr/>
          <p:nvPr/>
        </p:nvSpPr>
        <p:spPr>
          <a:xfrm>
            <a:off x="-247511" y="-61993"/>
            <a:ext cx="9424156" cy="7018606"/>
          </a:xfrm>
          <a:custGeom>
            <a:rect b="b" l="l" r="r" t="t"/>
            <a:pathLst>
              <a:path extrusionOk="0" h="2162951" w="3985021">
                <a:moveTo>
                  <a:pt x="2357" y="0"/>
                </a:moveTo>
                <a:lnTo>
                  <a:pt x="3985021" y="773"/>
                </a:lnTo>
                <a:cubicBezTo>
                  <a:pt x="3947355" y="129889"/>
                  <a:pt x="3870023" y="368723"/>
                  <a:pt x="3671264" y="931051"/>
                </a:cubicBezTo>
                <a:cubicBezTo>
                  <a:pt x="3523896" y="1347983"/>
                  <a:pt x="3160528" y="2082050"/>
                  <a:pt x="2436870" y="2155542"/>
                </a:cubicBezTo>
                <a:lnTo>
                  <a:pt x="2290159" y="2162950"/>
                </a:lnTo>
                <a:cubicBezTo>
                  <a:pt x="2290152" y="2162950"/>
                  <a:pt x="2290146" y="2162951"/>
                  <a:pt x="2290139" y="2162951"/>
                </a:cubicBezTo>
                <a:cubicBezTo>
                  <a:pt x="2290132" y="2162951"/>
                  <a:pt x="2290126" y="2162950"/>
                  <a:pt x="2290119" y="2162950"/>
                </a:cubicBezTo>
                <a:lnTo>
                  <a:pt x="808" y="2157858"/>
                </a:lnTo>
                <a:cubicBezTo>
                  <a:pt x="-2509" y="1438191"/>
                  <a:pt x="5674" y="719667"/>
                  <a:pt x="23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aa</a:t>
            </a:r>
            <a:endParaRPr sz="13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33" name="Google Shape;1233;p25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920309" y="5558117"/>
            <a:ext cx="875177" cy="1012895"/>
          </a:xfrm>
          <a:prstGeom prst="rect">
            <a:avLst/>
          </a:prstGeom>
          <a:noFill/>
          <a:ln>
            <a:noFill/>
          </a:ln>
        </p:spPr>
      </p:pic>
      <p:sp>
        <p:nvSpPr>
          <p:cNvPr id="1234" name="Google Shape;1234;p256"/>
          <p:cNvSpPr txBox="1"/>
          <p:nvPr>
            <p:ph idx="1" type="body"/>
          </p:nvPr>
        </p:nvSpPr>
        <p:spPr>
          <a:xfrm>
            <a:off x="4135072" y="2412453"/>
            <a:ext cx="3785237" cy="7688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A17D"/>
              </a:buClr>
              <a:buSzPts val="2100"/>
              <a:buNone/>
              <a:defRPr sz="2100">
                <a:solidFill>
                  <a:srgbClr val="00A1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572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4572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4572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4572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35" name="Google Shape;1235;p256"/>
          <p:cNvSpPr txBox="1"/>
          <p:nvPr/>
        </p:nvSpPr>
        <p:spPr>
          <a:xfrm>
            <a:off x="1116106" y="-358588"/>
            <a:ext cx="184731" cy="3000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6" name="Google Shape;1236;p256"/>
          <p:cNvSpPr txBox="1"/>
          <p:nvPr>
            <p:ph idx="2" type="body"/>
          </p:nvPr>
        </p:nvSpPr>
        <p:spPr>
          <a:xfrm>
            <a:off x="4135042" y="3411797"/>
            <a:ext cx="2819400" cy="27088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385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2385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2385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2385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37" name="Google Shape;1237;p256"/>
          <p:cNvSpPr/>
          <p:nvPr>
            <p:ph idx="3" type="pic"/>
          </p:nvPr>
        </p:nvSpPr>
        <p:spPr>
          <a:xfrm>
            <a:off x="320279" y="393701"/>
            <a:ext cx="3466278" cy="61773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" type="blank">
  <p:cSld name="BLANK">
    <p:spTree>
      <p:nvGrpSpPr>
        <p:cNvPr id="1244" name="Shape 1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5" name="Google Shape;1245;p64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6" name="Google Shape;1246;p64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7" name="Google Shape;1247;p64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 type="title">
  <p:cSld name="TITLE">
    <p:spTree>
      <p:nvGrpSpPr>
        <p:cNvPr id="1248" name="Shape 1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" name="Google Shape;1249;p257"/>
          <p:cNvSpPr txBox="1"/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0" name="Google Shape;1250;p257"/>
          <p:cNvSpPr txBox="1"/>
          <p:nvPr>
            <p:ph idx="1" type="subTitle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251" name="Google Shape;1251;p257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2" name="Google Shape;1252;p257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3" name="Google Shape;1253;p257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 type="obj">
  <p:cSld name="OBJECT">
    <p:spTree>
      <p:nvGrpSpPr>
        <p:cNvPr id="1254" name="Shape 1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5" name="Google Shape;1255;p258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6" name="Google Shape;1256;p258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57" name="Google Shape;1257;p258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8" name="Google Shape;1258;p258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9" name="Google Shape;1259;p258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cabezado de sección" type="secHead">
  <p:cSld name="SECTION_HEADER">
    <p:spTree>
      <p:nvGrpSpPr>
        <p:cNvPr id="1260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p259"/>
          <p:cNvSpPr txBox="1"/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2" name="Google Shape;1262;p259"/>
          <p:cNvSpPr txBox="1"/>
          <p:nvPr>
            <p:ph idx="1" type="body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263" name="Google Shape;1263;p259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4" name="Google Shape;1264;p259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5" name="Google Shape;1265;p259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s objetos" type="twoObj">
  <p:cSld name="TWO_OBJECTS">
    <p:spTree>
      <p:nvGrpSpPr>
        <p:cNvPr id="1266" name="Shape 1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7" name="Google Shape;1267;p260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8" name="Google Shape;1268;p260"/>
          <p:cNvSpPr txBox="1"/>
          <p:nvPr>
            <p:ph idx="1" type="body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69" name="Google Shape;1269;p260"/>
          <p:cNvSpPr txBox="1"/>
          <p:nvPr>
            <p:ph idx="2" type="body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70" name="Google Shape;1270;p260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1" name="Google Shape;1271;p260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2" name="Google Shape;1272;p260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ción" type="twoTxTwoObj">
  <p:cSld name="TWO_OBJECTS_WITH_TEXT">
    <p:spTree>
      <p:nvGrpSpPr>
        <p:cNvPr id="1273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4" name="Google Shape;1274;p261"/>
          <p:cNvSpPr txBox="1"/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5" name="Google Shape;1275;p261"/>
          <p:cNvSpPr txBox="1"/>
          <p:nvPr>
            <p:ph idx="1" type="body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b="1" sz="135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276" name="Google Shape;1276;p261"/>
          <p:cNvSpPr txBox="1"/>
          <p:nvPr>
            <p:ph idx="2" type="body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77" name="Google Shape;1277;p261"/>
          <p:cNvSpPr txBox="1"/>
          <p:nvPr>
            <p:ph idx="3" type="body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b="1" sz="135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278" name="Google Shape;1278;p261"/>
          <p:cNvSpPr txBox="1"/>
          <p:nvPr>
            <p:ph idx="4" type="body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79" name="Google Shape;1279;p261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0" name="Google Shape;1280;p261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1" name="Google Shape;1281;p261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el título" type="titleOnly">
  <p:cSld name="TITLE_ONLY">
    <p:spTree>
      <p:nvGrpSpPr>
        <p:cNvPr id="1282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3" name="Google Shape;1283;p262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4" name="Google Shape;1284;p262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5" name="Google Shape;1285;p262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6" name="Google Shape;1286;p262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ido con título" type="objTx">
  <p:cSld name="OBJECT_WITH_CAPTION_TEXT">
    <p:spTree>
      <p:nvGrpSpPr>
        <p:cNvPr id="1287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Google Shape;1288;p263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9" name="Google Shape;1289;p263"/>
          <p:cNvSpPr txBox="1"/>
          <p:nvPr>
            <p:ph idx="1" type="body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1290" name="Google Shape;1290;p263"/>
          <p:cNvSpPr txBox="1"/>
          <p:nvPr>
            <p:ph idx="2" type="body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/>
        </p:txBody>
      </p:sp>
      <p:sp>
        <p:nvSpPr>
          <p:cNvPr id="1291" name="Google Shape;1291;p263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2" name="Google Shape;1292;p263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3" name="Google Shape;1293;p263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n con título" type="picTx">
  <p:cSld name="PICTURE_WITH_CAPTION_TEXT">
    <p:spTree>
      <p:nvGrpSpPr>
        <p:cNvPr id="1294" name="Shape 1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5" name="Google Shape;1295;p264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6" name="Google Shape;1296;p264"/>
          <p:cNvSpPr/>
          <p:nvPr>
            <p:ph idx="2" type="pic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97" name="Google Shape;1297;p264"/>
          <p:cNvSpPr txBox="1"/>
          <p:nvPr>
            <p:ph idx="1" type="body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/>
        </p:txBody>
      </p:sp>
      <p:sp>
        <p:nvSpPr>
          <p:cNvPr id="1298" name="Google Shape;1298;p264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9" name="Google Shape;1299;p264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0" name="Google Shape;1300;p264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 type="title">
  <p:cSld name="TITLE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SD-Title-R1d.png" id="22" name="Google Shape;22;p8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3"/>
          <p:cNvSpPr txBox="1"/>
          <p:nvPr>
            <p:ph type="ctrTitle"/>
          </p:nvPr>
        </p:nvSpPr>
        <p:spPr>
          <a:xfrm>
            <a:off x="1313259" y="1300786"/>
            <a:ext cx="6517482" cy="25092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Twentieth Century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83"/>
          <p:cNvSpPr txBox="1"/>
          <p:nvPr>
            <p:ph idx="1" type="subTitle"/>
          </p:nvPr>
        </p:nvSpPr>
        <p:spPr>
          <a:xfrm>
            <a:off x="1313259" y="3886201"/>
            <a:ext cx="6517482" cy="13715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2200">
                <a:solidFill>
                  <a:srgbClr val="7F7F7F"/>
                </a:solidFill>
              </a:defRPr>
            </a:lvl1pPr>
            <a:lvl2pPr lvl="1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25" name="Google Shape;25;p83"/>
          <p:cNvSpPr txBox="1"/>
          <p:nvPr>
            <p:ph idx="10" type="dt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83"/>
          <p:cNvSpPr txBox="1"/>
          <p:nvPr>
            <p:ph idx="11" type="ftr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83"/>
          <p:cNvSpPr txBox="1"/>
          <p:nvPr>
            <p:ph idx="12" type="sldNum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cabezado de sección" type="secHead">
  <p:cSld name="SECTION_HEADER"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00"/>
          <p:cNvSpPr txBox="1"/>
          <p:nvPr>
            <p:ph type="title"/>
          </p:nvPr>
        </p:nvSpPr>
        <p:spPr>
          <a:xfrm>
            <a:off x="722313" y="4406902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6" name="Google Shape;166;p100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270"/>
              </a:spcBef>
              <a:spcAft>
                <a:spcPts val="0"/>
              </a:spcAft>
              <a:buClr>
                <a:srgbClr val="888888"/>
              </a:buClr>
              <a:buSzPts val="1350"/>
              <a:buFont typeface="Arial"/>
              <a:buNone/>
              <a:defRPr b="0" i="0" sz="13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7" name="Google Shape;167;p100"/>
          <p:cNvSpPr txBox="1"/>
          <p:nvPr>
            <p:ph idx="10" type="dt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8" name="Google Shape;168;p100"/>
          <p:cNvSpPr txBox="1"/>
          <p:nvPr>
            <p:ph idx="11" type="ftr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9" name="Google Shape;169;p100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texto vertical" type="vertTx">
  <p:cSld name="VERTICAL_TEXT">
    <p:spTree>
      <p:nvGrpSpPr>
        <p:cNvPr id="1301" name="Shape 1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" name="Google Shape;1302;p265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3" name="Google Shape;1303;p265"/>
          <p:cNvSpPr txBox="1"/>
          <p:nvPr>
            <p:ph idx="1" type="body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04" name="Google Shape;1304;p265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5" name="Google Shape;1305;p265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6" name="Google Shape;1306;p265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vertical y texto" type="vertTitleAndTx">
  <p:cSld name="VERTICAL_TITLE_AND_VERTICAL_TEXT">
    <p:spTree>
      <p:nvGrpSpPr>
        <p:cNvPr id="1307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8" name="Google Shape;1308;p266"/>
          <p:cNvSpPr txBox="1"/>
          <p:nvPr>
            <p:ph type="title"/>
          </p:nvPr>
        </p:nvSpPr>
        <p:spPr>
          <a:xfrm rot="5400000">
            <a:off x="4623593" y="2285206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9" name="Google Shape;1309;p266"/>
          <p:cNvSpPr txBox="1"/>
          <p:nvPr>
            <p:ph idx="1" type="body"/>
          </p:nvPr>
        </p:nvSpPr>
        <p:spPr>
          <a:xfrm rot="5400000">
            <a:off x="623093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10" name="Google Shape;1310;p266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1" name="Google Shape;1311;p266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2" name="Google Shape;1312;p266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o A">
  <p:cSld name="Texto A">
    <p:spTree>
      <p:nvGrpSpPr>
        <p:cNvPr id="1313" name="Shape 1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4" name="Google Shape;1314;p267"/>
          <p:cNvSpPr/>
          <p:nvPr/>
        </p:nvSpPr>
        <p:spPr>
          <a:xfrm>
            <a:off x="-66675" y="0"/>
            <a:ext cx="9210675" cy="6858000"/>
          </a:xfrm>
          <a:prstGeom prst="rect">
            <a:avLst/>
          </a:prstGeom>
          <a:solidFill>
            <a:srgbClr val="249A7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5" name="Google Shape;1315;p267"/>
          <p:cNvSpPr/>
          <p:nvPr/>
        </p:nvSpPr>
        <p:spPr>
          <a:xfrm>
            <a:off x="-247650" y="-61913"/>
            <a:ext cx="9423797" cy="7018338"/>
          </a:xfrm>
          <a:custGeom>
            <a:rect b="b" l="l" r="r" t="t"/>
            <a:pathLst>
              <a:path extrusionOk="0" h="2162951" w="3985021">
                <a:moveTo>
                  <a:pt x="2357" y="0"/>
                </a:moveTo>
                <a:lnTo>
                  <a:pt x="3985021" y="773"/>
                </a:lnTo>
                <a:cubicBezTo>
                  <a:pt x="3947355" y="129889"/>
                  <a:pt x="3870023" y="368723"/>
                  <a:pt x="3671264" y="931051"/>
                </a:cubicBezTo>
                <a:cubicBezTo>
                  <a:pt x="3523896" y="1347983"/>
                  <a:pt x="3160528" y="2082050"/>
                  <a:pt x="2436870" y="2155542"/>
                </a:cubicBezTo>
                <a:lnTo>
                  <a:pt x="2290159" y="2162950"/>
                </a:lnTo>
                <a:cubicBezTo>
                  <a:pt x="2290152" y="2162950"/>
                  <a:pt x="2290146" y="2162951"/>
                  <a:pt x="2290139" y="2162951"/>
                </a:cubicBezTo>
                <a:cubicBezTo>
                  <a:pt x="2290132" y="2162951"/>
                  <a:pt x="2290126" y="2162950"/>
                  <a:pt x="2290119" y="2162950"/>
                </a:cubicBezTo>
                <a:lnTo>
                  <a:pt x="808" y="2157858"/>
                </a:lnTo>
                <a:cubicBezTo>
                  <a:pt x="-2509" y="1438191"/>
                  <a:pt x="5674" y="719667"/>
                  <a:pt x="23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aa</a:t>
            </a:r>
            <a:endParaRPr/>
          </a:p>
        </p:txBody>
      </p:sp>
      <p:pic>
        <p:nvPicPr>
          <p:cNvPr id="1316" name="Google Shape;1316;p26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920038" y="5557839"/>
            <a:ext cx="875110" cy="1012825"/>
          </a:xfrm>
          <a:prstGeom prst="rect">
            <a:avLst/>
          </a:prstGeom>
          <a:noFill/>
          <a:ln>
            <a:noFill/>
          </a:ln>
        </p:spPr>
      </p:pic>
      <p:sp>
        <p:nvSpPr>
          <p:cNvPr id="1317" name="Google Shape;1317;p267"/>
          <p:cNvSpPr txBox="1"/>
          <p:nvPr/>
        </p:nvSpPr>
        <p:spPr>
          <a:xfrm>
            <a:off x="1115617" y="-358775"/>
            <a:ext cx="184731" cy="3000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8" name="Google Shape;1318;p267"/>
          <p:cNvSpPr txBox="1"/>
          <p:nvPr>
            <p:ph idx="1" type="body"/>
          </p:nvPr>
        </p:nvSpPr>
        <p:spPr>
          <a:xfrm>
            <a:off x="320308" y="601875"/>
            <a:ext cx="7990004" cy="1770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A17D"/>
              </a:buClr>
              <a:buSzPts val="3600"/>
              <a:buNone/>
              <a:defRPr sz="3600">
                <a:solidFill>
                  <a:srgbClr val="00A1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572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4572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4572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4572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19" name="Google Shape;1319;p267"/>
          <p:cNvSpPr txBox="1"/>
          <p:nvPr>
            <p:ph idx="2" type="body"/>
          </p:nvPr>
        </p:nvSpPr>
        <p:spPr>
          <a:xfrm>
            <a:off x="320279" y="2433639"/>
            <a:ext cx="6591300" cy="42894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385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2385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2385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2385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o a dos columnas">
  <p:cSld name="Texto a dos columnas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320" name="Shape 1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" name="Google Shape;1321;p268"/>
          <p:cNvSpPr txBox="1"/>
          <p:nvPr>
            <p:ph type="title"/>
          </p:nvPr>
        </p:nvSpPr>
        <p:spPr>
          <a:xfrm>
            <a:off x="628650" y="365127"/>
            <a:ext cx="7886700" cy="58961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98"/>
              <a:buFont typeface="Calibri"/>
              <a:buNone/>
              <a:defRPr b="1" sz="3098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2" name="Google Shape;1322;p268"/>
          <p:cNvSpPr txBox="1"/>
          <p:nvPr>
            <p:ph idx="1" type="body"/>
          </p:nvPr>
        </p:nvSpPr>
        <p:spPr>
          <a:xfrm>
            <a:off x="628651" y="1721229"/>
            <a:ext cx="3697941" cy="35769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162"/>
              <a:buNone/>
              <a:defRPr sz="1162"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23" name="Google Shape;1323;p268"/>
          <p:cNvSpPr txBox="1"/>
          <p:nvPr>
            <p:ph idx="2" type="body"/>
          </p:nvPr>
        </p:nvSpPr>
        <p:spPr>
          <a:xfrm>
            <a:off x="628650" y="954742"/>
            <a:ext cx="7886700" cy="6914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549"/>
              <a:buNone/>
              <a:defRPr sz="1549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91"/>
              <a:buNone/>
              <a:defRPr sz="1291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162"/>
              <a:buNone/>
              <a:defRPr sz="1162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033"/>
              <a:buNone/>
              <a:defRPr sz="1033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033"/>
              <a:buNone/>
              <a:defRPr sz="1033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033"/>
              <a:buNone/>
              <a:defRPr sz="1033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033"/>
              <a:buNone/>
              <a:defRPr sz="1033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033"/>
              <a:buNone/>
              <a:defRPr sz="1033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033"/>
              <a:buNone/>
              <a:defRPr sz="1033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324" name="Google Shape;1324;p268"/>
          <p:cNvSpPr txBox="1"/>
          <p:nvPr>
            <p:ph idx="3" type="body"/>
          </p:nvPr>
        </p:nvSpPr>
        <p:spPr>
          <a:xfrm>
            <a:off x="4689663" y="1721229"/>
            <a:ext cx="3768539" cy="35769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162"/>
              <a:buNone/>
              <a:defRPr sz="1162"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25" name="Google Shape;1325;p268"/>
          <p:cNvSpPr/>
          <p:nvPr/>
        </p:nvSpPr>
        <p:spPr>
          <a:xfrm>
            <a:off x="0" y="4034118"/>
            <a:ext cx="433668" cy="282388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29500" lIns="58975" spcFirstLastPara="1" rIns="58975" wrap="square" tIns="295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62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o y foto vertical A">
  <p:cSld name="Texto y foto vertical A">
    <p:spTree>
      <p:nvGrpSpPr>
        <p:cNvPr id="1326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p269"/>
          <p:cNvSpPr/>
          <p:nvPr/>
        </p:nvSpPr>
        <p:spPr>
          <a:xfrm>
            <a:off x="-66418" y="0"/>
            <a:ext cx="9210418" cy="6858000"/>
          </a:xfrm>
          <a:prstGeom prst="rect">
            <a:avLst/>
          </a:prstGeom>
          <a:solidFill>
            <a:srgbClr val="249A7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8" name="Google Shape;1328;p269"/>
          <p:cNvSpPr/>
          <p:nvPr/>
        </p:nvSpPr>
        <p:spPr>
          <a:xfrm>
            <a:off x="-247511" y="-61993"/>
            <a:ext cx="9424156" cy="7018606"/>
          </a:xfrm>
          <a:custGeom>
            <a:rect b="b" l="l" r="r" t="t"/>
            <a:pathLst>
              <a:path extrusionOk="0" h="2162951" w="3985021">
                <a:moveTo>
                  <a:pt x="2357" y="0"/>
                </a:moveTo>
                <a:lnTo>
                  <a:pt x="3985021" y="773"/>
                </a:lnTo>
                <a:cubicBezTo>
                  <a:pt x="3947355" y="129889"/>
                  <a:pt x="3870023" y="368723"/>
                  <a:pt x="3671264" y="931051"/>
                </a:cubicBezTo>
                <a:cubicBezTo>
                  <a:pt x="3523896" y="1347983"/>
                  <a:pt x="3160528" y="2082050"/>
                  <a:pt x="2436870" y="2155542"/>
                </a:cubicBezTo>
                <a:lnTo>
                  <a:pt x="2290159" y="2162950"/>
                </a:lnTo>
                <a:cubicBezTo>
                  <a:pt x="2290152" y="2162950"/>
                  <a:pt x="2290146" y="2162951"/>
                  <a:pt x="2290139" y="2162951"/>
                </a:cubicBezTo>
                <a:cubicBezTo>
                  <a:pt x="2290132" y="2162951"/>
                  <a:pt x="2290126" y="2162950"/>
                  <a:pt x="2290119" y="2162950"/>
                </a:cubicBezTo>
                <a:lnTo>
                  <a:pt x="808" y="2157858"/>
                </a:lnTo>
                <a:cubicBezTo>
                  <a:pt x="-2509" y="1438191"/>
                  <a:pt x="5674" y="719667"/>
                  <a:pt x="23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aa</a:t>
            </a:r>
            <a:endParaRPr sz="13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29" name="Google Shape;1329;p26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920309" y="5558117"/>
            <a:ext cx="875177" cy="1012895"/>
          </a:xfrm>
          <a:prstGeom prst="rect">
            <a:avLst/>
          </a:prstGeom>
          <a:noFill/>
          <a:ln>
            <a:noFill/>
          </a:ln>
        </p:spPr>
      </p:pic>
      <p:sp>
        <p:nvSpPr>
          <p:cNvPr id="1330" name="Google Shape;1330;p269"/>
          <p:cNvSpPr txBox="1"/>
          <p:nvPr>
            <p:ph idx="1" type="body"/>
          </p:nvPr>
        </p:nvSpPr>
        <p:spPr>
          <a:xfrm>
            <a:off x="4135072" y="2412453"/>
            <a:ext cx="3785237" cy="7688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A17D"/>
              </a:buClr>
              <a:buSzPts val="2100"/>
              <a:buNone/>
              <a:defRPr sz="2100">
                <a:solidFill>
                  <a:srgbClr val="00A1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572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4572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4572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4572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31" name="Google Shape;1331;p269"/>
          <p:cNvSpPr txBox="1"/>
          <p:nvPr/>
        </p:nvSpPr>
        <p:spPr>
          <a:xfrm>
            <a:off x="1116106" y="-358588"/>
            <a:ext cx="184731" cy="3000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2" name="Google Shape;1332;p269"/>
          <p:cNvSpPr txBox="1"/>
          <p:nvPr>
            <p:ph idx="2" type="body"/>
          </p:nvPr>
        </p:nvSpPr>
        <p:spPr>
          <a:xfrm>
            <a:off x="4135042" y="3411797"/>
            <a:ext cx="2819400" cy="27088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385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2385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2385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2385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33" name="Google Shape;1333;p269"/>
          <p:cNvSpPr/>
          <p:nvPr>
            <p:ph idx="3" type="pic"/>
          </p:nvPr>
        </p:nvSpPr>
        <p:spPr>
          <a:xfrm>
            <a:off x="320279" y="393701"/>
            <a:ext cx="3466278" cy="61773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" type="blank">
  <p:cSld name="BLANK">
    <p:spTree>
      <p:nvGrpSpPr>
        <p:cNvPr id="1340" name="Shape 1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" name="Google Shape;1341;p66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42" name="Google Shape;1342;p66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43" name="Google Shape;1343;p66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 type="title">
  <p:cSld name="TITLE">
    <p:spTree>
      <p:nvGrpSpPr>
        <p:cNvPr id="1344" name="Shape 1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5" name="Google Shape;1345;p270"/>
          <p:cNvSpPr txBox="1"/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46" name="Google Shape;1346;p270"/>
          <p:cNvSpPr txBox="1"/>
          <p:nvPr>
            <p:ph idx="1" type="subTitle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347" name="Google Shape;1347;p270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48" name="Google Shape;1348;p270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49" name="Google Shape;1349;p270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 type="obj">
  <p:cSld name="OBJECT">
    <p:spTree>
      <p:nvGrpSpPr>
        <p:cNvPr id="1350" name="Shape 1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" name="Google Shape;1351;p271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2" name="Google Shape;1352;p271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53" name="Google Shape;1353;p271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4" name="Google Shape;1354;p271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5" name="Google Shape;1355;p271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cabezado de sección" type="secHead">
  <p:cSld name="SECTION_HEADER">
    <p:spTree>
      <p:nvGrpSpPr>
        <p:cNvPr id="1356" name="Shape 1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7" name="Google Shape;1357;p272"/>
          <p:cNvSpPr txBox="1"/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8" name="Google Shape;1358;p272"/>
          <p:cNvSpPr txBox="1"/>
          <p:nvPr>
            <p:ph idx="1" type="body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359" name="Google Shape;1359;p272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0" name="Google Shape;1360;p272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1" name="Google Shape;1361;p272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s objetos" type="twoObj">
  <p:cSld name="TWO_OBJECTS">
    <p:spTree>
      <p:nvGrpSpPr>
        <p:cNvPr id="1362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3" name="Google Shape;1363;p273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4" name="Google Shape;1364;p273"/>
          <p:cNvSpPr txBox="1"/>
          <p:nvPr>
            <p:ph idx="1" type="body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65" name="Google Shape;1365;p273"/>
          <p:cNvSpPr txBox="1"/>
          <p:nvPr>
            <p:ph idx="2" type="body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66" name="Google Shape;1366;p273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7" name="Google Shape;1367;p273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8" name="Google Shape;1368;p273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s objetos" type="twoObj">
  <p:cSld name="TWO_OBJECTS"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0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2" name="Google Shape;172;p101"/>
          <p:cNvSpPr txBox="1"/>
          <p:nvPr>
            <p:ph idx="1" type="body"/>
          </p:nvPr>
        </p:nvSpPr>
        <p:spPr>
          <a:xfrm>
            <a:off x="457200" y="1600202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61950" lvl="0" marL="457200" marR="0" rtl="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4325" lvl="3" marL="1828800" marR="0" rtl="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–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4325" lvl="4" marL="2286000" marR="0" rtl="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»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4325" lvl="5" marL="2743200" marR="0" rtl="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4325" lvl="6" marL="3200400" marR="0" rtl="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4325" lvl="7" marL="3657600" marR="0" rtl="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4325" lvl="8" marL="4114800" marR="0" rtl="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3" name="Google Shape;173;p101"/>
          <p:cNvSpPr txBox="1"/>
          <p:nvPr>
            <p:ph idx="2" type="body"/>
          </p:nvPr>
        </p:nvSpPr>
        <p:spPr>
          <a:xfrm>
            <a:off x="4648200" y="1600202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61950" lvl="0" marL="457200" marR="0" rtl="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4325" lvl="3" marL="1828800" marR="0" rtl="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–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4325" lvl="4" marL="2286000" marR="0" rtl="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»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4325" lvl="5" marL="2743200" marR="0" rtl="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4325" lvl="6" marL="3200400" marR="0" rtl="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4325" lvl="7" marL="3657600" marR="0" rtl="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4325" lvl="8" marL="4114800" marR="0" rtl="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4" name="Google Shape;174;p101"/>
          <p:cNvSpPr txBox="1"/>
          <p:nvPr>
            <p:ph idx="10" type="dt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5" name="Google Shape;175;p101"/>
          <p:cNvSpPr txBox="1"/>
          <p:nvPr>
            <p:ph idx="11" type="ftr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6" name="Google Shape;176;p101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ción" type="twoTxTwoObj">
  <p:cSld name="TWO_OBJECTS_WITH_TEXT">
    <p:spTree>
      <p:nvGrpSpPr>
        <p:cNvPr id="1369" name="Shape 1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0" name="Google Shape;1370;p274"/>
          <p:cNvSpPr txBox="1"/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71" name="Google Shape;1371;p274"/>
          <p:cNvSpPr txBox="1"/>
          <p:nvPr>
            <p:ph idx="1" type="body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b="1" sz="135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372" name="Google Shape;1372;p274"/>
          <p:cNvSpPr txBox="1"/>
          <p:nvPr>
            <p:ph idx="2" type="body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73" name="Google Shape;1373;p274"/>
          <p:cNvSpPr txBox="1"/>
          <p:nvPr>
            <p:ph idx="3" type="body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b="1" sz="135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374" name="Google Shape;1374;p274"/>
          <p:cNvSpPr txBox="1"/>
          <p:nvPr>
            <p:ph idx="4" type="body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75" name="Google Shape;1375;p274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76" name="Google Shape;1376;p274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77" name="Google Shape;1377;p274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el título" type="titleOnly">
  <p:cSld name="TITLE_ONLY">
    <p:spTree>
      <p:nvGrpSpPr>
        <p:cNvPr id="1378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9" name="Google Shape;1379;p275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0" name="Google Shape;1380;p275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1" name="Google Shape;1381;p275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2" name="Google Shape;1382;p275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ido con título" type="objTx">
  <p:cSld name="OBJECT_WITH_CAPTION_TEXT">
    <p:spTree>
      <p:nvGrpSpPr>
        <p:cNvPr id="1383" name="Shape 1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" name="Google Shape;1384;p276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5" name="Google Shape;1385;p276"/>
          <p:cNvSpPr txBox="1"/>
          <p:nvPr>
            <p:ph idx="1" type="body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1386" name="Google Shape;1386;p276"/>
          <p:cNvSpPr txBox="1"/>
          <p:nvPr>
            <p:ph idx="2" type="body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/>
        </p:txBody>
      </p:sp>
      <p:sp>
        <p:nvSpPr>
          <p:cNvPr id="1387" name="Google Shape;1387;p276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8" name="Google Shape;1388;p276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9" name="Google Shape;1389;p276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n con título" type="picTx">
  <p:cSld name="PICTURE_WITH_CAPTION_TEXT">
    <p:spTree>
      <p:nvGrpSpPr>
        <p:cNvPr id="1390" name="Shape 1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1" name="Google Shape;1391;p277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2" name="Google Shape;1392;p277"/>
          <p:cNvSpPr/>
          <p:nvPr>
            <p:ph idx="2" type="pic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93" name="Google Shape;1393;p277"/>
          <p:cNvSpPr txBox="1"/>
          <p:nvPr>
            <p:ph idx="1" type="body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/>
        </p:txBody>
      </p:sp>
      <p:sp>
        <p:nvSpPr>
          <p:cNvPr id="1394" name="Google Shape;1394;p277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5" name="Google Shape;1395;p277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6" name="Google Shape;1396;p277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texto vertical" type="vertTx">
  <p:cSld name="VERTICAL_TEXT">
    <p:spTree>
      <p:nvGrpSpPr>
        <p:cNvPr id="1397" name="Shape 1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8" name="Google Shape;1398;p278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9" name="Google Shape;1399;p278"/>
          <p:cNvSpPr txBox="1"/>
          <p:nvPr>
            <p:ph idx="1" type="body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00" name="Google Shape;1400;p278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01" name="Google Shape;1401;p278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02" name="Google Shape;1402;p278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vertical y texto" type="vertTitleAndTx">
  <p:cSld name="VERTICAL_TITLE_AND_VERTICAL_TEXT">
    <p:spTree>
      <p:nvGrpSpPr>
        <p:cNvPr id="1403" name="Shape 1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4" name="Google Shape;1404;p279"/>
          <p:cNvSpPr txBox="1"/>
          <p:nvPr>
            <p:ph type="title"/>
          </p:nvPr>
        </p:nvSpPr>
        <p:spPr>
          <a:xfrm rot="5400000">
            <a:off x="4623593" y="2285206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05" name="Google Shape;1405;p279"/>
          <p:cNvSpPr txBox="1"/>
          <p:nvPr>
            <p:ph idx="1" type="body"/>
          </p:nvPr>
        </p:nvSpPr>
        <p:spPr>
          <a:xfrm rot="5400000">
            <a:off x="623093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06" name="Google Shape;1406;p279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07" name="Google Shape;1407;p279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08" name="Google Shape;1408;p279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o A">
  <p:cSld name="Texto A">
    <p:spTree>
      <p:nvGrpSpPr>
        <p:cNvPr id="1409" name="Shape 1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0" name="Google Shape;1410;p280"/>
          <p:cNvSpPr/>
          <p:nvPr/>
        </p:nvSpPr>
        <p:spPr>
          <a:xfrm>
            <a:off x="-66675" y="0"/>
            <a:ext cx="9210675" cy="6858000"/>
          </a:xfrm>
          <a:prstGeom prst="rect">
            <a:avLst/>
          </a:prstGeom>
          <a:solidFill>
            <a:srgbClr val="249A7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1" name="Google Shape;1411;p280"/>
          <p:cNvSpPr/>
          <p:nvPr/>
        </p:nvSpPr>
        <p:spPr>
          <a:xfrm>
            <a:off x="-247650" y="-61913"/>
            <a:ext cx="9423797" cy="7018338"/>
          </a:xfrm>
          <a:custGeom>
            <a:rect b="b" l="l" r="r" t="t"/>
            <a:pathLst>
              <a:path extrusionOk="0" h="2162951" w="3985021">
                <a:moveTo>
                  <a:pt x="2357" y="0"/>
                </a:moveTo>
                <a:lnTo>
                  <a:pt x="3985021" y="773"/>
                </a:lnTo>
                <a:cubicBezTo>
                  <a:pt x="3947355" y="129889"/>
                  <a:pt x="3870023" y="368723"/>
                  <a:pt x="3671264" y="931051"/>
                </a:cubicBezTo>
                <a:cubicBezTo>
                  <a:pt x="3523896" y="1347983"/>
                  <a:pt x="3160528" y="2082050"/>
                  <a:pt x="2436870" y="2155542"/>
                </a:cubicBezTo>
                <a:lnTo>
                  <a:pt x="2290159" y="2162950"/>
                </a:lnTo>
                <a:cubicBezTo>
                  <a:pt x="2290152" y="2162950"/>
                  <a:pt x="2290146" y="2162951"/>
                  <a:pt x="2290139" y="2162951"/>
                </a:cubicBezTo>
                <a:cubicBezTo>
                  <a:pt x="2290132" y="2162951"/>
                  <a:pt x="2290126" y="2162950"/>
                  <a:pt x="2290119" y="2162950"/>
                </a:cubicBezTo>
                <a:lnTo>
                  <a:pt x="808" y="2157858"/>
                </a:lnTo>
                <a:cubicBezTo>
                  <a:pt x="-2509" y="1438191"/>
                  <a:pt x="5674" y="719667"/>
                  <a:pt x="23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aa</a:t>
            </a:r>
            <a:endParaRPr/>
          </a:p>
        </p:txBody>
      </p:sp>
      <p:pic>
        <p:nvPicPr>
          <p:cNvPr id="1412" name="Google Shape;1412;p28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920038" y="5557839"/>
            <a:ext cx="875110" cy="1012825"/>
          </a:xfrm>
          <a:prstGeom prst="rect">
            <a:avLst/>
          </a:prstGeom>
          <a:noFill/>
          <a:ln>
            <a:noFill/>
          </a:ln>
        </p:spPr>
      </p:pic>
      <p:sp>
        <p:nvSpPr>
          <p:cNvPr id="1413" name="Google Shape;1413;p280"/>
          <p:cNvSpPr txBox="1"/>
          <p:nvPr/>
        </p:nvSpPr>
        <p:spPr>
          <a:xfrm>
            <a:off x="1115617" y="-358775"/>
            <a:ext cx="184731" cy="3000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4" name="Google Shape;1414;p280"/>
          <p:cNvSpPr txBox="1"/>
          <p:nvPr>
            <p:ph idx="1" type="body"/>
          </p:nvPr>
        </p:nvSpPr>
        <p:spPr>
          <a:xfrm>
            <a:off x="320308" y="601875"/>
            <a:ext cx="7990004" cy="1770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A17D"/>
              </a:buClr>
              <a:buSzPts val="3600"/>
              <a:buNone/>
              <a:defRPr sz="3600">
                <a:solidFill>
                  <a:srgbClr val="00A1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572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4572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4572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4572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15" name="Google Shape;1415;p280"/>
          <p:cNvSpPr txBox="1"/>
          <p:nvPr>
            <p:ph idx="2" type="body"/>
          </p:nvPr>
        </p:nvSpPr>
        <p:spPr>
          <a:xfrm>
            <a:off x="320279" y="2433639"/>
            <a:ext cx="6591300" cy="42894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385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2385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2385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2385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o a dos columnas">
  <p:cSld name="Texto a dos columnas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416" name="Shape 1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7" name="Google Shape;1417;p281"/>
          <p:cNvSpPr txBox="1"/>
          <p:nvPr>
            <p:ph type="title"/>
          </p:nvPr>
        </p:nvSpPr>
        <p:spPr>
          <a:xfrm>
            <a:off x="628650" y="365127"/>
            <a:ext cx="7886700" cy="58961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98"/>
              <a:buFont typeface="Calibri"/>
              <a:buNone/>
              <a:defRPr b="1" sz="3098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18" name="Google Shape;1418;p281"/>
          <p:cNvSpPr txBox="1"/>
          <p:nvPr>
            <p:ph idx="1" type="body"/>
          </p:nvPr>
        </p:nvSpPr>
        <p:spPr>
          <a:xfrm>
            <a:off x="628651" y="1721229"/>
            <a:ext cx="3697941" cy="35769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162"/>
              <a:buNone/>
              <a:defRPr sz="1162"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19" name="Google Shape;1419;p281"/>
          <p:cNvSpPr txBox="1"/>
          <p:nvPr>
            <p:ph idx="2" type="body"/>
          </p:nvPr>
        </p:nvSpPr>
        <p:spPr>
          <a:xfrm>
            <a:off x="628650" y="954742"/>
            <a:ext cx="7886700" cy="6914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549"/>
              <a:buNone/>
              <a:defRPr sz="1549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91"/>
              <a:buNone/>
              <a:defRPr sz="1291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162"/>
              <a:buNone/>
              <a:defRPr sz="1162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033"/>
              <a:buNone/>
              <a:defRPr sz="1033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033"/>
              <a:buNone/>
              <a:defRPr sz="1033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033"/>
              <a:buNone/>
              <a:defRPr sz="1033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033"/>
              <a:buNone/>
              <a:defRPr sz="1033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033"/>
              <a:buNone/>
              <a:defRPr sz="1033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033"/>
              <a:buNone/>
              <a:defRPr sz="1033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420" name="Google Shape;1420;p281"/>
          <p:cNvSpPr txBox="1"/>
          <p:nvPr>
            <p:ph idx="3" type="body"/>
          </p:nvPr>
        </p:nvSpPr>
        <p:spPr>
          <a:xfrm>
            <a:off x="4689663" y="1721229"/>
            <a:ext cx="3768539" cy="35769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162"/>
              <a:buNone/>
              <a:defRPr sz="1162"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21" name="Google Shape;1421;p281"/>
          <p:cNvSpPr/>
          <p:nvPr/>
        </p:nvSpPr>
        <p:spPr>
          <a:xfrm>
            <a:off x="0" y="4034118"/>
            <a:ext cx="433668" cy="282388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29500" lIns="58975" spcFirstLastPara="1" rIns="58975" wrap="square" tIns="295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62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o y foto vertical A">
  <p:cSld name="Texto y foto vertical A">
    <p:spTree>
      <p:nvGrpSpPr>
        <p:cNvPr id="1422" name="Shape 1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" name="Google Shape;1423;p282"/>
          <p:cNvSpPr/>
          <p:nvPr/>
        </p:nvSpPr>
        <p:spPr>
          <a:xfrm>
            <a:off x="-66418" y="0"/>
            <a:ext cx="9210418" cy="6858000"/>
          </a:xfrm>
          <a:prstGeom prst="rect">
            <a:avLst/>
          </a:prstGeom>
          <a:solidFill>
            <a:srgbClr val="249A7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4" name="Google Shape;1424;p282"/>
          <p:cNvSpPr/>
          <p:nvPr/>
        </p:nvSpPr>
        <p:spPr>
          <a:xfrm>
            <a:off x="-247511" y="-61993"/>
            <a:ext cx="9424156" cy="7018606"/>
          </a:xfrm>
          <a:custGeom>
            <a:rect b="b" l="l" r="r" t="t"/>
            <a:pathLst>
              <a:path extrusionOk="0" h="2162951" w="3985021">
                <a:moveTo>
                  <a:pt x="2357" y="0"/>
                </a:moveTo>
                <a:lnTo>
                  <a:pt x="3985021" y="773"/>
                </a:lnTo>
                <a:cubicBezTo>
                  <a:pt x="3947355" y="129889"/>
                  <a:pt x="3870023" y="368723"/>
                  <a:pt x="3671264" y="931051"/>
                </a:cubicBezTo>
                <a:cubicBezTo>
                  <a:pt x="3523896" y="1347983"/>
                  <a:pt x="3160528" y="2082050"/>
                  <a:pt x="2436870" y="2155542"/>
                </a:cubicBezTo>
                <a:lnTo>
                  <a:pt x="2290159" y="2162950"/>
                </a:lnTo>
                <a:cubicBezTo>
                  <a:pt x="2290152" y="2162950"/>
                  <a:pt x="2290146" y="2162951"/>
                  <a:pt x="2290139" y="2162951"/>
                </a:cubicBezTo>
                <a:cubicBezTo>
                  <a:pt x="2290132" y="2162951"/>
                  <a:pt x="2290126" y="2162950"/>
                  <a:pt x="2290119" y="2162950"/>
                </a:cubicBezTo>
                <a:lnTo>
                  <a:pt x="808" y="2157858"/>
                </a:lnTo>
                <a:cubicBezTo>
                  <a:pt x="-2509" y="1438191"/>
                  <a:pt x="5674" y="719667"/>
                  <a:pt x="23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aa</a:t>
            </a:r>
            <a:endParaRPr sz="13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25" name="Google Shape;1425;p28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920309" y="5558117"/>
            <a:ext cx="875177" cy="1012895"/>
          </a:xfrm>
          <a:prstGeom prst="rect">
            <a:avLst/>
          </a:prstGeom>
          <a:noFill/>
          <a:ln>
            <a:noFill/>
          </a:ln>
        </p:spPr>
      </p:pic>
      <p:sp>
        <p:nvSpPr>
          <p:cNvPr id="1426" name="Google Shape;1426;p282"/>
          <p:cNvSpPr txBox="1"/>
          <p:nvPr>
            <p:ph idx="1" type="body"/>
          </p:nvPr>
        </p:nvSpPr>
        <p:spPr>
          <a:xfrm>
            <a:off x="4135072" y="2412453"/>
            <a:ext cx="3785237" cy="7688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A17D"/>
              </a:buClr>
              <a:buSzPts val="2100"/>
              <a:buNone/>
              <a:defRPr sz="2100">
                <a:solidFill>
                  <a:srgbClr val="00A1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572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4572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4572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4572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27" name="Google Shape;1427;p282"/>
          <p:cNvSpPr txBox="1"/>
          <p:nvPr/>
        </p:nvSpPr>
        <p:spPr>
          <a:xfrm>
            <a:off x="1116106" y="-358588"/>
            <a:ext cx="184731" cy="3000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8" name="Google Shape;1428;p282"/>
          <p:cNvSpPr txBox="1"/>
          <p:nvPr>
            <p:ph idx="2" type="body"/>
          </p:nvPr>
        </p:nvSpPr>
        <p:spPr>
          <a:xfrm>
            <a:off x="4135042" y="3411797"/>
            <a:ext cx="2819400" cy="27088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385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2385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2385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2385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29" name="Google Shape;1429;p282"/>
          <p:cNvSpPr/>
          <p:nvPr>
            <p:ph idx="3" type="pic"/>
          </p:nvPr>
        </p:nvSpPr>
        <p:spPr>
          <a:xfrm>
            <a:off x="320279" y="393701"/>
            <a:ext cx="3466278" cy="61773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" type="blank">
  <p:cSld name="BLANK">
    <p:spTree>
      <p:nvGrpSpPr>
        <p:cNvPr id="1436" name="Shape 1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7" name="Google Shape;1437;p68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38" name="Google Shape;1438;p68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39" name="Google Shape;1439;p68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ción" type="twoTxTwoObj">
  <p:cSld name="TWO_OBJECTS_WITH_TEXT"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0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9" name="Google Shape;179;p102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b="1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0" name="Google Shape;180;p102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23850" lvl="1" marL="914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4325" lvl="2" marL="1371600" marR="0" rtl="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04800" lvl="3" marL="18288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04800" lvl="4" marL="22860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04800" lvl="5" marL="27432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04800" lvl="6" marL="32004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04800" lvl="7" marL="36576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04800" lvl="8" marL="41148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1" name="Google Shape;181;p102"/>
          <p:cNvSpPr txBox="1"/>
          <p:nvPr>
            <p:ph idx="3" type="body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b="1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2" name="Google Shape;182;p102"/>
          <p:cNvSpPr txBox="1"/>
          <p:nvPr>
            <p:ph idx="4" type="body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23850" lvl="1" marL="914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4325" lvl="2" marL="1371600" marR="0" rtl="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04800" lvl="3" marL="18288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04800" lvl="4" marL="22860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04800" lvl="5" marL="27432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04800" lvl="6" marL="32004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04800" lvl="7" marL="36576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04800" lvl="8" marL="41148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3" name="Google Shape;183;p102"/>
          <p:cNvSpPr txBox="1"/>
          <p:nvPr>
            <p:ph idx="10" type="dt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4" name="Google Shape;184;p102"/>
          <p:cNvSpPr txBox="1"/>
          <p:nvPr>
            <p:ph idx="11" type="ftr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5" name="Google Shape;185;p102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 type="title">
  <p:cSld name="TITLE">
    <p:spTree>
      <p:nvGrpSpPr>
        <p:cNvPr id="1440" name="Shape 1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1" name="Google Shape;1441;p283"/>
          <p:cNvSpPr txBox="1"/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42" name="Google Shape;1442;p283"/>
          <p:cNvSpPr txBox="1"/>
          <p:nvPr>
            <p:ph idx="1" type="subTitle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443" name="Google Shape;1443;p283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44" name="Google Shape;1444;p283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45" name="Google Shape;1445;p283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 type="obj">
  <p:cSld name="OBJECT">
    <p:spTree>
      <p:nvGrpSpPr>
        <p:cNvPr id="1446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7" name="Google Shape;1447;p284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48" name="Google Shape;1448;p284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49" name="Google Shape;1449;p284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0" name="Google Shape;1450;p284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1" name="Google Shape;1451;p284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cabezado de sección" type="secHead">
  <p:cSld name="SECTION_HEADER">
    <p:spTree>
      <p:nvGrpSpPr>
        <p:cNvPr id="1452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" name="Google Shape;1453;p285"/>
          <p:cNvSpPr txBox="1"/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4" name="Google Shape;1454;p285"/>
          <p:cNvSpPr txBox="1"/>
          <p:nvPr>
            <p:ph idx="1" type="body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455" name="Google Shape;1455;p285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6" name="Google Shape;1456;p285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7" name="Google Shape;1457;p285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s objetos" type="twoObj">
  <p:cSld name="TWO_OBJECTS">
    <p:spTree>
      <p:nvGrpSpPr>
        <p:cNvPr id="1458" name="Shape 1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9" name="Google Shape;1459;p286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0" name="Google Shape;1460;p286"/>
          <p:cNvSpPr txBox="1"/>
          <p:nvPr>
            <p:ph idx="1" type="body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61" name="Google Shape;1461;p286"/>
          <p:cNvSpPr txBox="1"/>
          <p:nvPr>
            <p:ph idx="2" type="body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62" name="Google Shape;1462;p286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3" name="Google Shape;1463;p286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4" name="Google Shape;1464;p286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ción" type="twoTxTwoObj">
  <p:cSld name="TWO_OBJECTS_WITH_TEXT">
    <p:spTree>
      <p:nvGrpSpPr>
        <p:cNvPr id="1465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6" name="Google Shape;1466;p287"/>
          <p:cNvSpPr txBox="1"/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7" name="Google Shape;1467;p287"/>
          <p:cNvSpPr txBox="1"/>
          <p:nvPr>
            <p:ph idx="1" type="body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b="1" sz="135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468" name="Google Shape;1468;p287"/>
          <p:cNvSpPr txBox="1"/>
          <p:nvPr>
            <p:ph idx="2" type="body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69" name="Google Shape;1469;p287"/>
          <p:cNvSpPr txBox="1"/>
          <p:nvPr>
            <p:ph idx="3" type="body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b="1" sz="135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470" name="Google Shape;1470;p287"/>
          <p:cNvSpPr txBox="1"/>
          <p:nvPr>
            <p:ph idx="4" type="body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71" name="Google Shape;1471;p287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72" name="Google Shape;1472;p287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73" name="Google Shape;1473;p287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el título" type="titleOnly">
  <p:cSld name="TITLE_ONLY">
    <p:spTree>
      <p:nvGrpSpPr>
        <p:cNvPr id="1474" name="Shape 1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5" name="Google Shape;1475;p288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76" name="Google Shape;1476;p288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77" name="Google Shape;1477;p288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78" name="Google Shape;1478;p288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ido con título" type="objTx">
  <p:cSld name="OBJECT_WITH_CAPTION_TEXT">
    <p:spTree>
      <p:nvGrpSpPr>
        <p:cNvPr id="1479" name="Shape 1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0" name="Google Shape;1480;p289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81" name="Google Shape;1481;p289"/>
          <p:cNvSpPr txBox="1"/>
          <p:nvPr>
            <p:ph idx="1" type="body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1482" name="Google Shape;1482;p289"/>
          <p:cNvSpPr txBox="1"/>
          <p:nvPr>
            <p:ph idx="2" type="body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/>
        </p:txBody>
      </p:sp>
      <p:sp>
        <p:nvSpPr>
          <p:cNvPr id="1483" name="Google Shape;1483;p289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84" name="Google Shape;1484;p289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85" name="Google Shape;1485;p289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n con título" type="picTx">
  <p:cSld name="PICTURE_WITH_CAPTION_TEXT">
    <p:spTree>
      <p:nvGrpSpPr>
        <p:cNvPr id="1486" name="Shape 1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7" name="Google Shape;1487;p290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88" name="Google Shape;1488;p290"/>
          <p:cNvSpPr/>
          <p:nvPr>
            <p:ph idx="2" type="pic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89" name="Google Shape;1489;p290"/>
          <p:cNvSpPr txBox="1"/>
          <p:nvPr>
            <p:ph idx="1" type="body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/>
        </p:txBody>
      </p:sp>
      <p:sp>
        <p:nvSpPr>
          <p:cNvPr id="1490" name="Google Shape;1490;p290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1" name="Google Shape;1491;p290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2" name="Google Shape;1492;p290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texto vertical" type="vertTx">
  <p:cSld name="VERTICAL_TEXT">
    <p:spTree>
      <p:nvGrpSpPr>
        <p:cNvPr id="1493" name="Shape 1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4" name="Google Shape;1494;p291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5" name="Google Shape;1495;p291"/>
          <p:cNvSpPr txBox="1"/>
          <p:nvPr>
            <p:ph idx="1" type="body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96" name="Google Shape;1496;p291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7" name="Google Shape;1497;p291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8" name="Google Shape;1498;p291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vertical y texto" type="vertTitleAndTx">
  <p:cSld name="VERTICAL_TITLE_AND_VERTICAL_TEXT">
    <p:spTree>
      <p:nvGrpSpPr>
        <p:cNvPr id="1499" name="Shape 1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0" name="Google Shape;1500;p292"/>
          <p:cNvSpPr txBox="1"/>
          <p:nvPr>
            <p:ph type="title"/>
          </p:nvPr>
        </p:nvSpPr>
        <p:spPr>
          <a:xfrm rot="5400000">
            <a:off x="4623593" y="2285206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01" name="Google Shape;1501;p292"/>
          <p:cNvSpPr txBox="1"/>
          <p:nvPr>
            <p:ph idx="1" type="body"/>
          </p:nvPr>
        </p:nvSpPr>
        <p:spPr>
          <a:xfrm rot="5400000">
            <a:off x="623093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02" name="Google Shape;1502;p292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03" name="Google Shape;1503;p292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04" name="Google Shape;1504;p292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el título" type="titleOnly">
  <p:cSld name="TITLE_ONLY"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0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8" name="Google Shape;188;p103"/>
          <p:cNvSpPr txBox="1"/>
          <p:nvPr>
            <p:ph idx="10" type="dt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9" name="Google Shape;189;p103"/>
          <p:cNvSpPr txBox="1"/>
          <p:nvPr>
            <p:ph idx="11" type="ftr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0" name="Google Shape;190;p103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o A">
  <p:cSld name="Texto A">
    <p:spTree>
      <p:nvGrpSpPr>
        <p:cNvPr id="1505" name="Shape 1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6" name="Google Shape;1506;p293"/>
          <p:cNvSpPr/>
          <p:nvPr/>
        </p:nvSpPr>
        <p:spPr>
          <a:xfrm>
            <a:off x="-66675" y="0"/>
            <a:ext cx="9210675" cy="6858000"/>
          </a:xfrm>
          <a:prstGeom prst="rect">
            <a:avLst/>
          </a:prstGeom>
          <a:solidFill>
            <a:srgbClr val="249A7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7" name="Google Shape;1507;p293"/>
          <p:cNvSpPr/>
          <p:nvPr/>
        </p:nvSpPr>
        <p:spPr>
          <a:xfrm>
            <a:off x="-247650" y="-61913"/>
            <a:ext cx="9423797" cy="7018338"/>
          </a:xfrm>
          <a:custGeom>
            <a:rect b="b" l="l" r="r" t="t"/>
            <a:pathLst>
              <a:path extrusionOk="0" h="2162951" w="3985021">
                <a:moveTo>
                  <a:pt x="2357" y="0"/>
                </a:moveTo>
                <a:lnTo>
                  <a:pt x="3985021" y="773"/>
                </a:lnTo>
                <a:cubicBezTo>
                  <a:pt x="3947355" y="129889"/>
                  <a:pt x="3870023" y="368723"/>
                  <a:pt x="3671264" y="931051"/>
                </a:cubicBezTo>
                <a:cubicBezTo>
                  <a:pt x="3523896" y="1347983"/>
                  <a:pt x="3160528" y="2082050"/>
                  <a:pt x="2436870" y="2155542"/>
                </a:cubicBezTo>
                <a:lnTo>
                  <a:pt x="2290159" y="2162950"/>
                </a:lnTo>
                <a:cubicBezTo>
                  <a:pt x="2290152" y="2162950"/>
                  <a:pt x="2290146" y="2162951"/>
                  <a:pt x="2290139" y="2162951"/>
                </a:cubicBezTo>
                <a:cubicBezTo>
                  <a:pt x="2290132" y="2162951"/>
                  <a:pt x="2290126" y="2162950"/>
                  <a:pt x="2290119" y="2162950"/>
                </a:cubicBezTo>
                <a:lnTo>
                  <a:pt x="808" y="2157858"/>
                </a:lnTo>
                <a:cubicBezTo>
                  <a:pt x="-2509" y="1438191"/>
                  <a:pt x="5674" y="719667"/>
                  <a:pt x="23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aa</a:t>
            </a:r>
            <a:endParaRPr/>
          </a:p>
        </p:txBody>
      </p:sp>
      <p:pic>
        <p:nvPicPr>
          <p:cNvPr id="1508" name="Google Shape;1508;p29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920038" y="5557839"/>
            <a:ext cx="875110" cy="1012825"/>
          </a:xfrm>
          <a:prstGeom prst="rect">
            <a:avLst/>
          </a:prstGeom>
          <a:noFill/>
          <a:ln>
            <a:noFill/>
          </a:ln>
        </p:spPr>
      </p:pic>
      <p:sp>
        <p:nvSpPr>
          <p:cNvPr id="1509" name="Google Shape;1509;p293"/>
          <p:cNvSpPr txBox="1"/>
          <p:nvPr/>
        </p:nvSpPr>
        <p:spPr>
          <a:xfrm>
            <a:off x="1115617" y="-358775"/>
            <a:ext cx="184731" cy="3000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0" name="Google Shape;1510;p293"/>
          <p:cNvSpPr txBox="1"/>
          <p:nvPr>
            <p:ph idx="1" type="body"/>
          </p:nvPr>
        </p:nvSpPr>
        <p:spPr>
          <a:xfrm>
            <a:off x="320308" y="601875"/>
            <a:ext cx="7990004" cy="1770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A17D"/>
              </a:buClr>
              <a:buSzPts val="3600"/>
              <a:buNone/>
              <a:defRPr sz="3600">
                <a:solidFill>
                  <a:srgbClr val="00A1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572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4572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4572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4572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11" name="Google Shape;1511;p293"/>
          <p:cNvSpPr txBox="1"/>
          <p:nvPr>
            <p:ph idx="2" type="body"/>
          </p:nvPr>
        </p:nvSpPr>
        <p:spPr>
          <a:xfrm>
            <a:off x="320279" y="2433639"/>
            <a:ext cx="6591300" cy="42894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385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2385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2385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2385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o a dos columnas">
  <p:cSld name="Texto a dos columnas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512" name="Shape 1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3" name="Google Shape;1513;p294"/>
          <p:cNvSpPr txBox="1"/>
          <p:nvPr>
            <p:ph type="title"/>
          </p:nvPr>
        </p:nvSpPr>
        <p:spPr>
          <a:xfrm>
            <a:off x="628650" y="365127"/>
            <a:ext cx="7886700" cy="58961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98"/>
              <a:buFont typeface="Calibri"/>
              <a:buNone/>
              <a:defRPr b="1" sz="3098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14" name="Google Shape;1514;p294"/>
          <p:cNvSpPr txBox="1"/>
          <p:nvPr>
            <p:ph idx="1" type="body"/>
          </p:nvPr>
        </p:nvSpPr>
        <p:spPr>
          <a:xfrm>
            <a:off x="628651" y="1721229"/>
            <a:ext cx="3697941" cy="35769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162"/>
              <a:buNone/>
              <a:defRPr sz="1162"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15" name="Google Shape;1515;p294"/>
          <p:cNvSpPr txBox="1"/>
          <p:nvPr>
            <p:ph idx="2" type="body"/>
          </p:nvPr>
        </p:nvSpPr>
        <p:spPr>
          <a:xfrm>
            <a:off x="628650" y="954742"/>
            <a:ext cx="7886700" cy="6914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549"/>
              <a:buNone/>
              <a:defRPr sz="1549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91"/>
              <a:buNone/>
              <a:defRPr sz="1291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162"/>
              <a:buNone/>
              <a:defRPr sz="1162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033"/>
              <a:buNone/>
              <a:defRPr sz="1033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033"/>
              <a:buNone/>
              <a:defRPr sz="1033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033"/>
              <a:buNone/>
              <a:defRPr sz="1033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033"/>
              <a:buNone/>
              <a:defRPr sz="1033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033"/>
              <a:buNone/>
              <a:defRPr sz="1033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033"/>
              <a:buNone/>
              <a:defRPr sz="1033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516" name="Google Shape;1516;p294"/>
          <p:cNvSpPr txBox="1"/>
          <p:nvPr>
            <p:ph idx="3" type="body"/>
          </p:nvPr>
        </p:nvSpPr>
        <p:spPr>
          <a:xfrm>
            <a:off x="4689663" y="1721229"/>
            <a:ext cx="3768539" cy="35769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162"/>
              <a:buNone/>
              <a:defRPr sz="1162"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17" name="Google Shape;1517;p294"/>
          <p:cNvSpPr/>
          <p:nvPr/>
        </p:nvSpPr>
        <p:spPr>
          <a:xfrm>
            <a:off x="0" y="4034118"/>
            <a:ext cx="433668" cy="282388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29500" lIns="58975" spcFirstLastPara="1" rIns="58975" wrap="square" tIns="295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62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o y foto vertical A">
  <p:cSld name="Texto y foto vertical A">
    <p:spTree>
      <p:nvGrpSpPr>
        <p:cNvPr id="1518" name="Shape 1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9" name="Google Shape;1519;p295"/>
          <p:cNvSpPr/>
          <p:nvPr/>
        </p:nvSpPr>
        <p:spPr>
          <a:xfrm>
            <a:off x="-66418" y="0"/>
            <a:ext cx="9210418" cy="6858000"/>
          </a:xfrm>
          <a:prstGeom prst="rect">
            <a:avLst/>
          </a:prstGeom>
          <a:solidFill>
            <a:srgbClr val="249A7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0" name="Google Shape;1520;p295"/>
          <p:cNvSpPr/>
          <p:nvPr/>
        </p:nvSpPr>
        <p:spPr>
          <a:xfrm>
            <a:off x="-247511" y="-61993"/>
            <a:ext cx="9424156" cy="7018606"/>
          </a:xfrm>
          <a:custGeom>
            <a:rect b="b" l="l" r="r" t="t"/>
            <a:pathLst>
              <a:path extrusionOk="0" h="2162951" w="3985021">
                <a:moveTo>
                  <a:pt x="2357" y="0"/>
                </a:moveTo>
                <a:lnTo>
                  <a:pt x="3985021" y="773"/>
                </a:lnTo>
                <a:cubicBezTo>
                  <a:pt x="3947355" y="129889"/>
                  <a:pt x="3870023" y="368723"/>
                  <a:pt x="3671264" y="931051"/>
                </a:cubicBezTo>
                <a:cubicBezTo>
                  <a:pt x="3523896" y="1347983"/>
                  <a:pt x="3160528" y="2082050"/>
                  <a:pt x="2436870" y="2155542"/>
                </a:cubicBezTo>
                <a:lnTo>
                  <a:pt x="2290159" y="2162950"/>
                </a:lnTo>
                <a:cubicBezTo>
                  <a:pt x="2290152" y="2162950"/>
                  <a:pt x="2290146" y="2162951"/>
                  <a:pt x="2290139" y="2162951"/>
                </a:cubicBezTo>
                <a:cubicBezTo>
                  <a:pt x="2290132" y="2162951"/>
                  <a:pt x="2290126" y="2162950"/>
                  <a:pt x="2290119" y="2162950"/>
                </a:cubicBezTo>
                <a:lnTo>
                  <a:pt x="808" y="2157858"/>
                </a:lnTo>
                <a:cubicBezTo>
                  <a:pt x="-2509" y="1438191"/>
                  <a:pt x="5674" y="719667"/>
                  <a:pt x="23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aa</a:t>
            </a:r>
            <a:endParaRPr sz="13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21" name="Google Shape;1521;p29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920309" y="5558117"/>
            <a:ext cx="875177" cy="1012895"/>
          </a:xfrm>
          <a:prstGeom prst="rect">
            <a:avLst/>
          </a:prstGeom>
          <a:noFill/>
          <a:ln>
            <a:noFill/>
          </a:ln>
        </p:spPr>
      </p:pic>
      <p:sp>
        <p:nvSpPr>
          <p:cNvPr id="1522" name="Google Shape;1522;p295"/>
          <p:cNvSpPr txBox="1"/>
          <p:nvPr>
            <p:ph idx="1" type="body"/>
          </p:nvPr>
        </p:nvSpPr>
        <p:spPr>
          <a:xfrm>
            <a:off x="4135072" y="2412453"/>
            <a:ext cx="3785237" cy="7688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A17D"/>
              </a:buClr>
              <a:buSzPts val="2100"/>
              <a:buNone/>
              <a:defRPr sz="2100">
                <a:solidFill>
                  <a:srgbClr val="00A1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572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4572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4572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4572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23" name="Google Shape;1523;p295"/>
          <p:cNvSpPr txBox="1"/>
          <p:nvPr/>
        </p:nvSpPr>
        <p:spPr>
          <a:xfrm>
            <a:off x="1116106" y="-358588"/>
            <a:ext cx="184731" cy="3000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4" name="Google Shape;1524;p295"/>
          <p:cNvSpPr txBox="1"/>
          <p:nvPr>
            <p:ph idx="2" type="body"/>
          </p:nvPr>
        </p:nvSpPr>
        <p:spPr>
          <a:xfrm>
            <a:off x="4135042" y="3411797"/>
            <a:ext cx="2819400" cy="27088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385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2385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2385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2385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25" name="Google Shape;1525;p295"/>
          <p:cNvSpPr/>
          <p:nvPr>
            <p:ph idx="3" type="pic"/>
          </p:nvPr>
        </p:nvSpPr>
        <p:spPr>
          <a:xfrm>
            <a:off x="320279" y="393701"/>
            <a:ext cx="3466278" cy="61773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" type="blank">
  <p:cSld name="BLANK">
    <p:spTree>
      <p:nvGrpSpPr>
        <p:cNvPr id="1532" name="Shape 1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3" name="Google Shape;1533;p70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34" name="Google Shape;1534;p70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35" name="Google Shape;1535;p70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 type="title">
  <p:cSld name="TITLE">
    <p:spTree>
      <p:nvGrpSpPr>
        <p:cNvPr id="1536" name="Shape 1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" name="Google Shape;1537;p296"/>
          <p:cNvSpPr txBox="1"/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38" name="Google Shape;1538;p296"/>
          <p:cNvSpPr txBox="1"/>
          <p:nvPr>
            <p:ph idx="1" type="subTitle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539" name="Google Shape;1539;p296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40" name="Google Shape;1540;p296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41" name="Google Shape;1541;p296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 type="obj">
  <p:cSld name="OBJECT">
    <p:spTree>
      <p:nvGrpSpPr>
        <p:cNvPr id="1542" name="Shape 1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3" name="Google Shape;1543;p297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44" name="Google Shape;1544;p297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45" name="Google Shape;1545;p297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46" name="Google Shape;1546;p297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47" name="Google Shape;1547;p297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cabezado de sección" type="secHead">
  <p:cSld name="SECTION_HEADER">
    <p:spTree>
      <p:nvGrpSpPr>
        <p:cNvPr id="1548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p298"/>
          <p:cNvSpPr txBox="1"/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50" name="Google Shape;1550;p298"/>
          <p:cNvSpPr txBox="1"/>
          <p:nvPr>
            <p:ph idx="1" type="body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551" name="Google Shape;1551;p298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52" name="Google Shape;1552;p298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53" name="Google Shape;1553;p298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s objetos" type="twoObj">
  <p:cSld name="TWO_OBJECTS">
    <p:spTree>
      <p:nvGrpSpPr>
        <p:cNvPr id="1554" name="Shape 1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5" name="Google Shape;1555;p299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56" name="Google Shape;1556;p299"/>
          <p:cNvSpPr txBox="1"/>
          <p:nvPr>
            <p:ph idx="1" type="body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57" name="Google Shape;1557;p299"/>
          <p:cNvSpPr txBox="1"/>
          <p:nvPr>
            <p:ph idx="2" type="body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58" name="Google Shape;1558;p299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59" name="Google Shape;1559;p299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60" name="Google Shape;1560;p299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ción" type="twoTxTwoObj">
  <p:cSld name="TWO_OBJECTS_WITH_TEXT">
    <p:spTree>
      <p:nvGrpSpPr>
        <p:cNvPr id="1561" name="Shape 1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2" name="Google Shape;1562;p300"/>
          <p:cNvSpPr txBox="1"/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63" name="Google Shape;1563;p300"/>
          <p:cNvSpPr txBox="1"/>
          <p:nvPr>
            <p:ph idx="1" type="body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b="1" sz="135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564" name="Google Shape;1564;p300"/>
          <p:cNvSpPr txBox="1"/>
          <p:nvPr>
            <p:ph idx="2" type="body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65" name="Google Shape;1565;p300"/>
          <p:cNvSpPr txBox="1"/>
          <p:nvPr>
            <p:ph idx="3" type="body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b="1" sz="135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566" name="Google Shape;1566;p300"/>
          <p:cNvSpPr txBox="1"/>
          <p:nvPr>
            <p:ph idx="4" type="body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67" name="Google Shape;1567;p300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68" name="Google Shape;1568;p300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69" name="Google Shape;1569;p300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el título" type="titleOnly">
  <p:cSld name="TITLE_ONLY">
    <p:spTree>
      <p:nvGrpSpPr>
        <p:cNvPr id="1570" name="Shape 1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1" name="Google Shape;1571;p301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72" name="Google Shape;1572;p301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73" name="Google Shape;1573;p301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74" name="Google Shape;1574;p301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" type="blank">
  <p:cSld name="BLANK"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04"/>
          <p:cNvSpPr txBox="1"/>
          <p:nvPr>
            <p:ph idx="10" type="dt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3" name="Google Shape;193;p104"/>
          <p:cNvSpPr txBox="1"/>
          <p:nvPr>
            <p:ph idx="11" type="ftr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4" name="Google Shape;194;p104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ido con título" type="objTx">
  <p:cSld name="OBJECT_WITH_CAPTION_TEXT">
    <p:spTree>
      <p:nvGrpSpPr>
        <p:cNvPr id="1575" name="Shape 1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" name="Google Shape;1576;p302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77" name="Google Shape;1577;p302"/>
          <p:cNvSpPr txBox="1"/>
          <p:nvPr>
            <p:ph idx="1" type="body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1578" name="Google Shape;1578;p302"/>
          <p:cNvSpPr txBox="1"/>
          <p:nvPr>
            <p:ph idx="2" type="body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/>
        </p:txBody>
      </p:sp>
      <p:sp>
        <p:nvSpPr>
          <p:cNvPr id="1579" name="Google Shape;1579;p302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80" name="Google Shape;1580;p302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81" name="Google Shape;1581;p302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n con título" type="picTx">
  <p:cSld name="PICTURE_WITH_CAPTION_TEXT">
    <p:spTree>
      <p:nvGrpSpPr>
        <p:cNvPr id="1582" name="Shape 1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3" name="Google Shape;1583;p303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84" name="Google Shape;1584;p303"/>
          <p:cNvSpPr/>
          <p:nvPr>
            <p:ph idx="2" type="pic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85" name="Google Shape;1585;p303"/>
          <p:cNvSpPr txBox="1"/>
          <p:nvPr>
            <p:ph idx="1" type="body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/>
        </p:txBody>
      </p:sp>
      <p:sp>
        <p:nvSpPr>
          <p:cNvPr id="1586" name="Google Shape;1586;p303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87" name="Google Shape;1587;p303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88" name="Google Shape;1588;p303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texto vertical" type="vertTx">
  <p:cSld name="VERTICAL_TEXT">
    <p:spTree>
      <p:nvGrpSpPr>
        <p:cNvPr id="1589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" name="Google Shape;1590;p304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91" name="Google Shape;1591;p304"/>
          <p:cNvSpPr txBox="1"/>
          <p:nvPr>
            <p:ph idx="1" type="body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92" name="Google Shape;1592;p304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93" name="Google Shape;1593;p304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94" name="Google Shape;1594;p304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vertical y texto" type="vertTitleAndTx">
  <p:cSld name="VERTICAL_TITLE_AND_VERTICAL_TEXT">
    <p:spTree>
      <p:nvGrpSpPr>
        <p:cNvPr id="1595" name="Shape 1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6" name="Google Shape;1596;p305"/>
          <p:cNvSpPr txBox="1"/>
          <p:nvPr>
            <p:ph type="title"/>
          </p:nvPr>
        </p:nvSpPr>
        <p:spPr>
          <a:xfrm rot="5400000">
            <a:off x="4623593" y="2285206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97" name="Google Shape;1597;p305"/>
          <p:cNvSpPr txBox="1"/>
          <p:nvPr>
            <p:ph idx="1" type="body"/>
          </p:nvPr>
        </p:nvSpPr>
        <p:spPr>
          <a:xfrm rot="5400000">
            <a:off x="623093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98" name="Google Shape;1598;p305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99" name="Google Shape;1599;p305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00" name="Google Shape;1600;p305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o A">
  <p:cSld name="Texto A">
    <p:spTree>
      <p:nvGrpSpPr>
        <p:cNvPr id="1601" name="Shape 1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2" name="Google Shape;1602;p306"/>
          <p:cNvSpPr/>
          <p:nvPr/>
        </p:nvSpPr>
        <p:spPr>
          <a:xfrm>
            <a:off x="-66675" y="0"/>
            <a:ext cx="9210675" cy="6858000"/>
          </a:xfrm>
          <a:prstGeom prst="rect">
            <a:avLst/>
          </a:prstGeom>
          <a:solidFill>
            <a:srgbClr val="249A7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3" name="Google Shape;1603;p306"/>
          <p:cNvSpPr/>
          <p:nvPr/>
        </p:nvSpPr>
        <p:spPr>
          <a:xfrm>
            <a:off x="-247650" y="-61913"/>
            <a:ext cx="9423797" cy="7018338"/>
          </a:xfrm>
          <a:custGeom>
            <a:rect b="b" l="l" r="r" t="t"/>
            <a:pathLst>
              <a:path extrusionOk="0" h="2162951" w="3985021">
                <a:moveTo>
                  <a:pt x="2357" y="0"/>
                </a:moveTo>
                <a:lnTo>
                  <a:pt x="3985021" y="773"/>
                </a:lnTo>
                <a:cubicBezTo>
                  <a:pt x="3947355" y="129889"/>
                  <a:pt x="3870023" y="368723"/>
                  <a:pt x="3671264" y="931051"/>
                </a:cubicBezTo>
                <a:cubicBezTo>
                  <a:pt x="3523896" y="1347983"/>
                  <a:pt x="3160528" y="2082050"/>
                  <a:pt x="2436870" y="2155542"/>
                </a:cubicBezTo>
                <a:lnTo>
                  <a:pt x="2290159" y="2162950"/>
                </a:lnTo>
                <a:cubicBezTo>
                  <a:pt x="2290152" y="2162950"/>
                  <a:pt x="2290146" y="2162951"/>
                  <a:pt x="2290139" y="2162951"/>
                </a:cubicBezTo>
                <a:cubicBezTo>
                  <a:pt x="2290132" y="2162951"/>
                  <a:pt x="2290126" y="2162950"/>
                  <a:pt x="2290119" y="2162950"/>
                </a:cubicBezTo>
                <a:lnTo>
                  <a:pt x="808" y="2157858"/>
                </a:lnTo>
                <a:cubicBezTo>
                  <a:pt x="-2509" y="1438191"/>
                  <a:pt x="5674" y="719667"/>
                  <a:pt x="23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aa</a:t>
            </a:r>
            <a:endParaRPr/>
          </a:p>
        </p:txBody>
      </p:sp>
      <p:pic>
        <p:nvPicPr>
          <p:cNvPr id="1604" name="Google Shape;1604;p30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920038" y="5557839"/>
            <a:ext cx="875110" cy="1012825"/>
          </a:xfrm>
          <a:prstGeom prst="rect">
            <a:avLst/>
          </a:prstGeom>
          <a:noFill/>
          <a:ln>
            <a:noFill/>
          </a:ln>
        </p:spPr>
      </p:pic>
      <p:sp>
        <p:nvSpPr>
          <p:cNvPr id="1605" name="Google Shape;1605;p306"/>
          <p:cNvSpPr txBox="1"/>
          <p:nvPr/>
        </p:nvSpPr>
        <p:spPr>
          <a:xfrm>
            <a:off x="1115617" y="-358775"/>
            <a:ext cx="184731" cy="3000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6" name="Google Shape;1606;p306"/>
          <p:cNvSpPr txBox="1"/>
          <p:nvPr>
            <p:ph idx="1" type="body"/>
          </p:nvPr>
        </p:nvSpPr>
        <p:spPr>
          <a:xfrm>
            <a:off x="320308" y="601875"/>
            <a:ext cx="7990004" cy="1770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A17D"/>
              </a:buClr>
              <a:buSzPts val="3600"/>
              <a:buNone/>
              <a:defRPr sz="3600">
                <a:solidFill>
                  <a:srgbClr val="00A1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572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4572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4572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4572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07" name="Google Shape;1607;p306"/>
          <p:cNvSpPr txBox="1"/>
          <p:nvPr>
            <p:ph idx="2" type="body"/>
          </p:nvPr>
        </p:nvSpPr>
        <p:spPr>
          <a:xfrm>
            <a:off x="320279" y="2433639"/>
            <a:ext cx="6591300" cy="42894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385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2385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2385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2385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o a dos columnas">
  <p:cSld name="Texto a dos columnas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608" name="Shape 1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9" name="Google Shape;1609;p307"/>
          <p:cNvSpPr txBox="1"/>
          <p:nvPr>
            <p:ph type="title"/>
          </p:nvPr>
        </p:nvSpPr>
        <p:spPr>
          <a:xfrm>
            <a:off x="628650" y="365127"/>
            <a:ext cx="7886700" cy="58961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98"/>
              <a:buFont typeface="Calibri"/>
              <a:buNone/>
              <a:defRPr b="1" sz="3098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10" name="Google Shape;1610;p307"/>
          <p:cNvSpPr txBox="1"/>
          <p:nvPr>
            <p:ph idx="1" type="body"/>
          </p:nvPr>
        </p:nvSpPr>
        <p:spPr>
          <a:xfrm>
            <a:off x="628651" y="1721229"/>
            <a:ext cx="3697941" cy="35769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162"/>
              <a:buNone/>
              <a:defRPr sz="1162"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11" name="Google Shape;1611;p307"/>
          <p:cNvSpPr txBox="1"/>
          <p:nvPr>
            <p:ph idx="2" type="body"/>
          </p:nvPr>
        </p:nvSpPr>
        <p:spPr>
          <a:xfrm>
            <a:off x="628650" y="954742"/>
            <a:ext cx="7886700" cy="6914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549"/>
              <a:buNone/>
              <a:defRPr sz="1549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91"/>
              <a:buNone/>
              <a:defRPr sz="1291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162"/>
              <a:buNone/>
              <a:defRPr sz="1162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033"/>
              <a:buNone/>
              <a:defRPr sz="1033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033"/>
              <a:buNone/>
              <a:defRPr sz="1033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033"/>
              <a:buNone/>
              <a:defRPr sz="1033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033"/>
              <a:buNone/>
              <a:defRPr sz="1033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033"/>
              <a:buNone/>
              <a:defRPr sz="1033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033"/>
              <a:buNone/>
              <a:defRPr sz="1033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612" name="Google Shape;1612;p307"/>
          <p:cNvSpPr txBox="1"/>
          <p:nvPr>
            <p:ph idx="3" type="body"/>
          </p:nvPr>
        </p:nvSpPr>
        <p:spPr>
          <a:xfrm>
            <a:off x="4689663" y="1721229"/>
            <a:ext cx="3768539" cy="35769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162"/>
              <a:buNone/>
              <a:defRPr sz="1162"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13" name="Google Shape;1613;p307"/>
          <p:cNvSpPr/>
          <p:nvPr/>
        </p:nvSpPr>
        <p:spPr>
          <a:xfrm>
            <a:off x="0" y="4034118"/>
            <a:ext cx="433668" cy="282388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29500" lIns="58975" spcFirstLastPara="1" rIns="58975" wrap="square" tIns="295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62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o y foto vertical A">
  <p:cSld name="Texto y foto vertical A">
    <p:spTree>
      <p:nvGrpSpPr>
        <p:cNvPr id="1614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5" name="Google Shape;1615;p308"/>
          <p:cNvSpPr/>
          <p:nvPr/>
        </p:nvSpPr>
        <p:spPr>
          <a:xfrm>
            <a:off x="-66418" y="0"/>
            <a:ext cx="9210418" cy="6858000"/>
          </a:xfrm>
          <a:prstGeom prst="rect">
            <a:avLst/>
          </a:prstGeom>
          <a:solidFill>
            <a:srgbClr val="249A7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6" name="Google Shape;1616;p308"/>
          <p:cNvSpPr/>
          <p:nvPr/>
        </p:nvSpPr>
        <p:spPr>
          <a:xfrm>
            <a:off x="-247511" y="-61993"/>
            <a:ext cx="9424156" cy="7018606"/>
          </a:xfrm>
          <a:custGeom>
            <a:rect b="b" l="l" r="r" t="t"/>
            <a:pathLst>
              <a:path extrusionOk="0" h="2162951" w="3985021">
                <a:moveTo>
                  <a:pt x="2357" y="0"/>
                </a:moveTo>
                <a:lnTo>
                  <a:pt x="3985021" y="773"/>
                </a:lnTo>
                <a:cubicBezTo>
                  <a:pt x="3947355" y="129889"/>
                  <a:pt x="3870023" y="368723"/>
                  <a:pt x="3671264" y="931051"/>
                </a:cubicBezTo>
                <a:cubicBezTo>
                  <a:pt x="3523896" y="1347983"/>
                  <a:pt x="3160528" y="2082050"/>
                  <a:pt x="2436870" y="2155542"/>
                </a:cubicBezTo>
                <a:lnTo>
                  <a:pt x="2290159" y="2162950"/>
                </a:lnTo>
                <a:cubicBezTo>
                  <a:pt x="2290152" y="2162950"/>
                  <a:pt x="2290146" y="2162951"/>
                  <a:pt x="2290139" y="2162951"/>
                </a:cubicBezTo>
                <a:cubicBezTo>
                  <a:pt x="2290132" y="2162951"/>
                  <a:pt x="2290126" y="2162950"/>
                  <a:pt x="2290119" y="2162950"/>
                </a:cubicBezTo>
                <a:lnTo>
                  <a:pt x="808" y="2157858"/>
                </a:lnTo>
                <a:cubicBezTo>
                  <a:pt x="-2509" y="1438191"/>
                  <a:pt x="5674" y="719667"/>
                  <a:pt x="23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aa</a:t>
            </a:r>
            <a:endParaRPr sz="13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17" name="Google Shape;1617;p30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920309" y="5558117"/>
            <a:ext cx="875177" cy="1012895"/>
          </a:xfrm>
          <a:prstGeom prst="rect">
            <a:avLst/>
          </a:prstGeom>
          <a:noFill/>
          <a:ln>
            <a:noFill/>
          </a:ln>
        </p:spPr>
      </p:pic>
      <p:sp>
        <p:nvSpPr>
          <p:cNvPr id="1618" name="Google Shape;1618;p308"/>
          <p:cNvSpPr txBox="1"/>
          <p:nvPr>
            <p:ph idx="1" type="body"/>
          </p:nvPr>
        </p:nvSpPr>
        <p:spPr>
          <a:xfrm>
            <a:off x="4135072" y="2412453"/>
            <a:ext cx="3785237" cy="7688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A17D"/>
              </a:buClr>
              <a:buSzPts val="2100"/>
              <a:buNone/>
              <a:defRPr sz="2100">
                <a:solidFill>
                  <a:srgbClr val="00A1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572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4572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4572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4572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19" name="Google Shape;1619;p308"/>
          <p:cNvSpPr txBox="1"/>
          <p:nvPr/>
        </p:nvSpPr>
        <p:spPr>
          <a:xfrm>
            <a:off x="1116106" y="-358588"/>
            <a:ext cx="184731" cy="3000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0" name="Google Shape;1620;p308"/>
          <p:cNvSpPr txBox="1"/>
          <p:nvPr>
            <p:ph idx="2" type="body"/>
          </p:nvPr>
        </p:nvSpPr>
        <p:spPr>
          <a:xfrm>
            <a:off x="4135042" y="3411797"/>
            <a:ext cx="2819400" cy="27088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385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2385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2385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2385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21" name="Google Shape;1621;p308"/>
          <p:cNvSpPr/>
          <p:nvPr>
            <p:ph idx="3" type="pic"/>
          </p:nvPr>
        </p:nvSpPr>
        <p:spPr>
          <a:xfrm>
            <a:off x="320279" y="393701"/>
            <a:ext cx="3466278" cy="61773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" type="blank">
  <p:cSld name="BLANK">
    <p:spTree>
      <p:nvGrpSpPr>
        <p:cNvPr id="1628" name="Shape 1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9" name="Google Shape;1629;p72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30" name="Google Shape;1630;p72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31" name="Google Shape;1631;p72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 type="title">
  <p:cSld name="TITLE">
    <p:spTree>
      <p:nvGrpSpPr>
        <p:cNvPr id="1632" name="Shape 1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Google Shape;1633;p309"/>
          <p:cNvSpPr txBox="1"/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34" name="Google Shape;1634;p309"/>
          <p:cNvSpPr txBox="1"/>
          <p:nvPr>
            <p:ph idx="1" type="subTitle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635" name="Google Shape;1635;p309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36" name="Google Shape;1636;p309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37" name="Google Shape;1637;p309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 type="obj">
  <p:cSld name="OBJECT">
    <p:spTree>
      <p:nvGrpSpPr>
        <p:cNvPr id="1638" name="Shape 1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" name="Google Shape;1639;p310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40" name="Google Shape;1640;p310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41" name="Google Shape;1641;p310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42" name="Google Shape;1642;p310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43" name="Google Shape;1643;p310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ido con título" type="objTx">
  <p:cSld name="OBJECT_WITH_CAPTION_TEXT"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05"/>
          <p:cNvSpPr txBox="1"/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7" name="Google Shape;197;p105"/>
          <p:cNvSpPr txBox="1"/>
          <p:nvPr>
            <p:ph idx="1" type="body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61950" lvl="1" marL="914400" marR="0" rtl="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3850" lvl="3" marL="18288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3850" lvl="4" marL="22860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23850" lvl="5" marL="27432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8" name="Google Shape;198;p105"/>
          <p:cNvSpPr txBox="1"/>
          <p:nvPr>
            <p:ph idx="2" type="body"/>
          </p:nvPr>
        </p:nvSpPr>
        <p:spPr>
          <a:xfrm>
            <a:off x="457201" y="1435102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b="0" i="0" sz="10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b="0" i="0" sz="7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b="0" i="0" sz="6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b="0" i="0" sz="6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b="0" i="0" sz="6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b="0" i="0" sz="6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b="0" i="0" sz="6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b="0" i="0" sz="6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9" name="Google Shape;199;p105"/>
          <p:cNvSpPr txBox="1"/>
          <p:nvPr>
            <p:ph idx="10" type="dt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0" name="Google Shape;200;p105"/>
          <p:cNvSpPr txBox="1"/>
          <p:nvPr>
            <p:ph idx="11" type="ftr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1" name="Google Shape;201;p105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cabezado de sección" type="secHead">
  <p:cSld name="SECTION_HEADER">
    <p:spTree>
      <p:nvGrpSpPr>
        <p:cNvPr id="1644" name="Shape 1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5" name="Google Shape;1645;p311"/>
          <p:cNvSpPr txBox="1"/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46" name="Google Shape;1646;p311"/>
          <p:cNvSpPr txBox="1"/>
          <p:nvPr>
            <p:ph idx="1" type="body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647" name="Google Shape;1647;p311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48" name="Google Shape;1648;p311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49" name="Google Shape;1649;p311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s objetos" type="twoObj">
  <p:cSld name="TWO_OBJECTS">
    <p:spTree>
      <p:nvGrpSpPr>
        <p:cNvPr id="1650" name="Shape 1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1" name="Google Shape;1651;p312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52" name="Google Shape;1652;p312"/>
          <p:cNvSpPr txBox="1"/>
          <p:nvPr>
            <p:ph idx="1" type="body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53" name="Google Shape;1653;p312"/>
          <p:cNvSpPr txBox="1"/>
          <p:nvPr>
            <p:ph idx="2" type="body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54" name="Google Shape;1654;p312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55" name="Google Shape;1655;p312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56" name="Google Shape;1656;p312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ción" type="twoTxTwoObj">
  <p:cSld name="TWO_OBJECTS_WITH_TEXT">
    <p:spTree>
      <p:nvGrpSpPr>
        <p:cNvPr id="1657" name="Shape 1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" name="Google Shape;1658;p313"/>
          <p:cNvSpPr txBox="1"/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59" name="Google Shape;1659;p313"/>
          <p:cNvSpPr txBox="1"/>
          <p:nvPr>
            <p:ph idx="1" type="body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b="1" sz="135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660" name="Google Shape;1660;p313"/>
          <p:cNvSpPr txBox="1"/>
          <p:nvPr>
            <p:ph idx="2" type="body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61" name="Google Shape;1661;p313"/>
          <p:cNvSpPr txBox="1"/>
          <p:nvPr>
            <p:ph idx="3" type="body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b="1" sz="135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662" name="Google Shape;1662;p313"/>
          <p:cNvSpPr txBox="1"/>
          <p:nvPr>
            <p:ph idx="4" type="body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63" name="Google Shape;1663;p313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64" name="Google Shape;1664;p313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65" name="Google Shape;1665;p313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el título" type="titleOnly">
  <p:cSld name="TITLE_ONLY">
    <p:spTree>
      <p:nvGrpSpPr>
        <p:cNvPr id="1666" name="Shape 1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7" name="Google Shape;1667;p314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68" name="Google Shape;1668;p314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69" name="Google Shape;1669;p314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70" name="Google Shape;1670;p314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ido con título" type="objTx">
  <p:cSld name="OBJECT_WITH_CAPTION_TEXT">
    <p:spTree>
      <p:nvGrpSpPr>
        <p:cNvPr id="1671" name="Shape 1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2" name="Google Shape;1672;p315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73" name="Google Shape;1673;p315"/>
          <p:cNvSpPr txBox="1"/>
          <p:nvPr>
            <p:ph idx="1" type="body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1674" name="Google Shape;1674;p315"/>
          <p:cNvSpPr txBox="1"/>
          <p:nvPr>
            <p:ph idx="2" type="body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/>
        </p:txBody>
      </p:sp>
      <p:sp>
        <p:nvSpPr>
          <p:cNvPr id="1675" name="Google Shape;1675;p315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76" name="Google Shape;1676;p315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77" name="Google Shape;1677;p315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n con título" type="picTx">
  <p:cSld name="PICTURE_WITH_CAPTION_TEXT">
    <p:spTree>
      <p:nvGrpSpPr>
        <p:cNvPr id="1678" name="Shape 1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" name="Google Shape;1679;p316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80" name="Google Shape;1680;p316"/>
          <p:cNvSpPr/>
          <p:nvPr>
            <p:ph idx="2" type="pic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81" name="Google Shape;1681;p316"/>
          <p:cNvSpPr txBox="1"/>
          <p:nvPr>
            <p:ph idx="1" type="body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/>
        </p:txBody>
      </p:sp>
      <p:sp>
        <p:nvSpPr>
          <p:cNvPr id="1682" name="Google Shape;1682;p316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83" name="Google Shape;1683;p316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84" name="Google Shape;1684;p316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texto vertical" type="vertTx">
  <p:cSld name="VERTICAL_TEXT">
    <p:spTree>
      <p:nvGrpSpPr>
        <p:cNvPr id="1685" name="Shape 1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317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87" name="Google Shape;1687;p317"/>
          <p:cNvSpPr txBox="1"/>
          <p:nvPr>
            <p:ph idx="1" type="body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88" name="Google Shape;1688;p317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89" name="Google Shape;1689;p317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90" name="Google Shape;1690;p317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vertical y texto" type="vertTitleAndTx">
  <p:cSld name="VERTICAL_TITLE_AND_VERTICAL_TEXT">
    <p:spTree>
      <p:nvGrpSpPr>
        <p:cNvPr id="1691" name="Shape 1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2" name="Google Shape;1692;p318"/>
          <p:cNvSpPr txBox="1"/>
          <p:nvPr>
            <p:ph type="title"/>
          </p:nvPr>
        </p:nvSpPr>
        <p:spPr>
          <a:xfrm rot="5400000">
            <a:off x="4623593" y="2285206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93" name="Google Shape;1693;p318"/>
          <p:cNvSpPr txBox="1"/>
          <p:nvPr>
            <p:ph idx="1" type="body"/>
          </p:nvPr>
        </p:nvSpPr>
        <p:spPr>
          <a:xfrm rot="5400000">
            <a:off x="623093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94" name="Google Shape;1694;p318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95" name="Google Shape;1695;p318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96" name="Google Shape;1696;p318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o A">
  <p:cSld name="Texto A">
    <p:spTree>
      <p:nvGrpSpPr>
        <p:cNvPr id="1697" name="Shape 1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8" name="Google Shape;1698;p319"/>
          <p:cNvSpPr/>
          <p:nvPr/>
        </p:nvSpPr>
        <p:spPr>
          <a:xfrm>
            <a:off x="-66675" y="0"/>
            <a:ext cx="9210675" cy="6858000"/>
          </a:xfrm>
          <a:prstGeom prst="rect">
            <a:avLst/>
          </a:prstGeom>
          <a:solidFill>
            <a:srgbClr val="249A7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9" name="Google Shape;1699;p319"/>
          <p:cNvSpPr/>
          <p:nvPr/>
        </p:nvSpPr>
        <p:spPr>
          <a:xfrm>
            <a:off x="-247650" y="-61913"/>
            <a:ext cx="9423797" cy="7018338"/>
          </a:xfrm>
          <a:custGeom>
            <a:rect b="b" l="l" r="r" t="t"/>
            <a:pathLst>
              <a:path extrusionOk="0" h="2162951" w="3985021">
                <a:moveTo>
                  <a:pt x="2357" y="0"/>
                </a:moveTo>
                <a:lnTo>
                  <a:pt x="3985021" y="773"/>
                </a:lnTo>
                <a:cubicBezTo>
                  <a:pt x="3947355" y="129889"/>
                  <a:pt x="3870023" y="368723"/>
                  <a:pt x="3671264" y="931051"/>
                </a:cubicBezTo>
                <a:cubicBezTo>
                  <a:pt x="3523896" y="1347983"/>
                  <a:pt x="3160528" y="2082050"/>
                  <a:pt x="2436870" y="2155542"/>
                </a:cubicBezTo>
                <a:lnTo>
                  <a:pt x="2290159" y="2162950"/>
                </a:lnTo>
                <a:cubicBezTo>
                  <a:pt x="2290152" y="2162950"/>
                  <a:pt x="2290146" y="2162951"/>
                  <a:pt x="2290139" y="2162951"/>
                </a:cubicBezTo>
                <a:cubicBezTo>
                  <a:pt x="2290132" y="2162951"/>
                  <a:pt x="2290126" y="2162950"/>
                  <a:pt x="2290119" y="2162950"/>
                </a:cubicBezTo>
                <a:lnTo>
                  <a:pt x="808" y="2157858"/>
                </a:lnTo>
                <a:cubicBezTo>
                  <a:pt x="-2509" y="1438191"/>
                  <a:pt x="5674" y="719667"/>
                  <a:pt x="23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aa</a:t>
            </a:r>
            <a:endParaRPr/>
          </a:p>
        </p:txBody>
      </p:sp>
      <p:pic>
        <p:nvPicPr>
          <p:cNvPr id="1700" name="Google Shape;1700;p3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920038" y="5557839"/>
            <a:ext cx="875110" cy="1012825"/>
          </a:xfrm>
          <a:prstGeom prst="rect">
            <a:avLst/>
          </a:prstGeom>
          <a:noFill/>
          <a:ln>
            <a:noFill/>
          </a:ln>
        </p:spPr>
      </p:pic>
      <p:sp>
        <p:nvSpPr>
          <p:cNvPr id="1701" name="Google Shape;1701;p319"/>
          <p:cNvSpPr txBox="1"/>
          <p:nvPr/>
        </p:nvSpPr>
        <p:spPr>
          <a:xfrm>
            <a:off x="1115617" y="-358775"/>
            <a:ext cx="184731" cy="3000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2" name="Google Shape;1702;p319"/>
          <p:cNvSpPr txBox="1"/>
          <p:nvPr>
            <p:ph idx="1" type="body"/>
          </p:nvPr>
        </p:nvSpPr>
        <p:spPr>
          <a:xfrm>
            <a:off x="320308" y="601875"/>
            <a:ext cx="7990004" cy="1770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A17D"/>
              </a:buClr>
              <a:buSzPts val="3600"/>
              <a:buNone/>
              <a:defRPr sz="3600">
                <a:solidFill>
                  <a:srgbClr val="00A1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572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4572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4572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4572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03" name="Google Shape;1703;p319"/>
          <p:cNvSpPr txBox="1"/>
          <p:nvPr>
            <p:ph idx="2" type="body"/>
          </p:nvPr>
        </p:nvSpPr>
        <p:spPr>
          <a:xfrm>
            <a:off x="320279" y="2433639"/>
            <a:ext cx="6591300" cy="42894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385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2385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2385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2385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o a dos columnas">
  <p:cSld name="Texto a dos columnas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704" name="Shape 1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5" name="Google Shape;1705;p320"/>
          <p:cNvSpPr txBox="1"/>
          <p:nvPr>
            <p:ph type="title"/>
          </p:nvPr>
        </p:nvSpPr>
        <p:spPr>
          <a:xfrm>
            <a:off x="628650" y="365127"/>
            <a:ext cx="7886700" cy="58961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98"/>
              <a:buFont typeface="Calibri"/>
              <a:buNone/>
              <a:defRPr b="1" sz="3098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06" name="Google Shape;1706;p320"/>
          <p:cNvSpPr txBox="1"/>
          <p:nvPr>
            <p:ph idx="1" type="body"/>
          </p:nvPr>
        </p:nvSpPr>
        <p:spPr>
          <a:xfrm>
            <a:off x="628651" y="1721229"/>
            <a:ext cx="3697941" cy="35769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162"/>
              <a:buNone/>
              <a:defRPr sz="1162"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07" name="Google Shape;1707;p320"/>
          <p:cNvSpPr txBox="1"/>
          <p:nvPr>
            <p:ph idx="2" type="body"/>
          </p:nvPr>
        </p:nvSpPr>
        <p:spPr>
          <a:xfrm>
            <a:off x="628650" y="954742"/>
            <a:ext cx="7886700" cy="6914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549"/>
              <a:buNone/>
              <a:defRPr sz="1549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91"/>
              <a:buNone/>
              <a:defRPr sz="1291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162"/>
              <a:buNone/>
              <a:defRPr sz="1162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033"/>
              <a:buNone/>
              <a:defRPr sz="1033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033"/>
              <a:buNone/>
              <a:defRPr sz="1033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033"/>
              <a:buNone/>
              <a:defRPr sz="1033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033"/>
              <a:buNone/>
              <a:defRPr sz="1033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033"/>
              <a:buNone/>
              <a:defRPr sz="1033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033"/>
              <a:buNone/>
              <a:defRPr sz="1033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708" name="Google Shape;1708;p320"/>
          <p:cNvSpPr txBox="1"/>
          <p:nvPr>
            <p:ph idx="3" type="body"/>
          </p:nvPr>
        </p:nvSpPr>
        <p:spPr>
          <a:xfrm>
            <a:off x="4689663" y="1721229"/>
            <a:ext cx="3768539" cy="35769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162"/>
              <a:buNone/>
              <a:defRPr sz="1162"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09" name="Google Shape;1709;p320"/>
          <p:cNvSpPr/>
          <p:nvPr/>
        </p:nvSpPr>
        <p:spPr>
          <a:xfrm>
            <a:off x="0" y="4034118"/>
            <a:ext cx="433668" cy="282388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29500" lIns="58975" spcFirstLastPara="1" rIns="58975" wrap="square" tIns="295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62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n con título" type="picTx">
  <p:cSld name="PICTURE_WITH_CAPTION_TEXT"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06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4" name="Google Shape;204;p106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5" name="Google Shape;205;p106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b="0" i="0" sz="10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b="0" i="0" sz="7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b="0" i="0" sz="6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b="0" i="0" sz="6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b="0" i="0" sz="6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b="0" i="0" sz="6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b="0" i="0" sz="6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b="0" i="0" sz="6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6" name="Google Shape;206;p106"/>
          <p:cNvSpPr txBox="1"/>
          <p:nvPr>
            <p:ph idx="10" type="dt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7" name="Google Shape;207;p106"/>
          <p:cNvSpPr txBox="1"/>
          <p:nvPr>
            <p:ph idx="11" type="ftr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8" name="Google Shape;208;p106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o y foto vertical A">
  <p:cSld name="Texto y foto vertical A">
    <p:spTree>
      <p:nvGrpSpPr>
        <p:cNvPr id="1710" name="Shape 1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1" name="Google Shape;1711;p321"/>
          <p:cNvSpPr/>
          <p:nvPr/>
        </p:nvSpPr>
        <p:spPr>
          <a:xfrm>
            <a:off x="-66418" y="0"/>
            <a:ext cx="9210418" cy="6858000"/>
          </a:xfrm>
          <a:prstGeom prst="rect">
            <a:avLst/>
          </a:prstGeom>
          <a:solidFill>
            <a:srgbClr val="249A7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2" name="Google Shape;1712;p321"/>
          <p:cNvSpPr/>
          <p:nvPr/>
        </p:nvSpPr>
        <p:spPr>
          <a:xfrm>
            <a:off x="-247511" y="-61993"/>
            <a:ext cx="9424156" cy="7018606"/>
          </a:xfrm>
          <a:custGeom>
            <a:rect b="b" l="l" r="r" t="t"/>
            <a:pathLst>
              <a:path extrusionOk="0" h="2162951" w="3985021">
                <a:moveTo>
                  <a:pt x="2357" y="0"/>
                </a:moveTo>
                <a:lnTo>
                  <a:pt x="3985021" y="773"/>
                </a:lnTo>
                <a:cubicBezTo>
                  <a:pt x="3947355" y="129889"/>
                  <a:pt x="3870023" y="368723"/>
                  <a:pt x="3671264" y="931051"/>
                </a:cubicBezTo>
                <a:cubicBezTo>
                  <a:pt x="3523896" y="1347983"/>
                  <a:pt x="3160528" y="2082050"/>
                  <a:pt x="2436870" y="2155542"/>
                </a:cubicBezTo>
                <a:lnTo>
                  <a:pt x="2290159" y="2162950"/>
                </a:lnTo>
                <a:cubicBezTo>
                  <a:pt x="2290152" y="2162950"/>
                  <a:pt x="2290146" y="2162951"/>
                  <a:pt x="2290139" y="2162951"/>
                </a:cubicBezTo>
                <a:cubicBezTo>
                  <a:pt x="2290132" y="2162951"/>
                  <a:pt x="2290126" y="2162950"/>
                  <a:pt x="2290119" y="2162950"/>
                </a:cubicBezTo>
                <a:lnTo>
                  <a:pt x="808" y="2157858"/>
                </a:lnTo>
                <a:cubicBezTo>
                  <a:pt x="-2509" y="1438191"/>
                  <a:pt x="5674" y="719667"/>
                  <a:pt x="23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aa</a:t>
            </a:r>
            <a:endParaRPr sz="13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13" name="Google Shape;1713;p3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920309" y="5558117"/>
            <a:ext cx="875177" cy="1012895"/>
          </a:xfrm>
          <a:prstGeom prst="rect">
            <a:avLst/>
          </a:prstGeom>
          <a:noFill/>
          <a:ln>
            <a:noFill/>
          </a:ln>
        </p:spPr>
      </p:pic>
      <p:sp>
        <p:nvSpPr>
          <p:cNvPr id="1714" name="Google Shape;1714;p321"/>
          <p:cNvSpPr txBox="1"/>
          <p:nvPr>
            <p:ph idx="1" type="body"/>
          </p:nvPr>
        </p:nvSpPr>
        <p:spPr>
          <a:xfrm>
            <a:off x="4135072" y="2412453"/>
            <a:ext cx="3785237" cy="7688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A17D"/>
              </a:buClr>
              <a:buSzPts val="2100"/>
              <a:buNone/>
              <a:defRPr sz="2100">
                <a:solidFill>
                  <a:srgbClr val="00A1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572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4572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4572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4572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15" name="Google Shape;1715;p321"/>
          <p:cNvSpPr txBox="1"/>
          <p:nvPr/>
        </p:nvSpPr>
        <p:spPr>
          <a:xfrm>
            <a:off x="1116106" y="-358588"/>
            <a:ext cx="184731" cy="3000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6" name="Google Shape;1716;p321"/>
          <p:cNvSpPr txBox="1"/>
          <p:nvPr>
            <p:ph idx="2" type="body"/>
          </p:nvPr>
        </p:nvSpPr>
        <p:spPr>
          <a:xfrm>
            <a:off x="4135042" y="3411797"/>
            <a:ext cx="2819400" cy="27088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385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2385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2385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2385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17" name="Google Shape;1717;p321"/>
          <p:cNvSpPr/>
          <p:nvPr>
            <p:ph idx="3" type="pic"/>
          </p:nvPr>
        </p:nvSpPr>
        <p:spPr>
          <a:xfrm>
            <a:off x="320279" y="393701"/>
            <a:ext cx="3466278" cy="61773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" type="blank">
  <p:cSld name="BLANK">
    <p:spTree>
      <p:nvGrpSpPr>
        <p:cNvPr id="1724" name="Shape 1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5" name="Google Shape;1725;p74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26" name="Google Shape;1726;p74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27" name="Google Shape;1727;p74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 type="title">
  <p:cSld name="TITLE">
    <p:spTree>
      <p:nvGrpSpPr>
        <p:cNvPr id="1728" name="Shape 1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9" name="Google Shape;1729;p322"/>
          <p:cNvSpPr txBox="1"/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30" name="Google Shape;1730;p322"/>
          <p:cNvSpPr txBox="1"/>
          <p:nvPr>
            <p:ph idx="1" type="subTitle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731" name="Google Shape;1731;p322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32" name="Google Shape;1732;p322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33" name="Google Shape;1733;p322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 type="obj">
  <p:cSld name="OBJECT">
    <p:spTree>
      <p:nvGrpSpPr>
        <p:cNvPr id="1734" name="Shape 1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5" name="Google Shape;1735;p323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36" name="Google Shape;1736;p323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37" name="Google Shape;1737;p323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38" name="Google Shape;1738;p323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39" name="Google Shape;1739;p323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cabezado de sección" type="secHead">
  <p:cSld name="SECTION_HEADER">
    <p:spTree>
      <p:nvGrpSpPr>
        <p:cNvPr id="1740" name="Shape 1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" name="Google Shape;1741;p324"/>
          <p:cNvSpPr txBox="1"/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42" name="Google Shape;1742;p324"/>
          <p:cNvSpPr txBox="1"/>
          <p:nvPr>
            <p:ph idx="1" type="body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743" name="Google Shape;1743;p324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44" name="Google Shape;1744;p324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45" name="Google Shape;1745;p324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s objetos" type="twoObj">
  <p:cSld name="TWO_OBJECTS">
    <p:spTree>
      <p:nvGrpSpPr>
        <p:cNvPr id="1746" name="Shape 1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7" name="Google Shape;1747;p325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48" name="Google Shape;1748;p325"/>
          <p:cNvSpPr txBox="1"/>
          <p:nvPr>
            <p:ph idx="1" type="body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49" name="Google Shape;1749;p325"/>
          <p:cNvSpPr txBox="1"/>
          <p:nvPr>
            <p:ph idx="2" type="body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50" name="Google Shape;1750;p325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51" name="Google Shape;1751;p325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52" name="Google Shape;1752;p325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ción" type="twoTxTwoObj">
  <p:cSld name="TWO_OBJECTS_WITH_TEXT">
    <p:spTree>
      <p:nvGrpSpPr>
        <p:cNvPr id="1753" name="Shape 1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4" name="Google Shape;1754;p326"/>
          <p:cNvSpPr txBox="1"/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55" name="Google Shape;1755;p326"/>
          <p:cNvSpPr txBox="1"/>
          <p:nvPr>
            <p:ph idx="1" type="body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b="1" sz="135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756" name="Google Shape;1756;p326"/>
          <p:cNvSpPr txBox="1"/>
          <p:nvPr>
            <p:ph idx="2" type="body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57" name="Google Shape;1757;p326"/>
          <p:cNvSpPr txBox="1"/>
          <p:nvPr>
            <p:ph idx="3" type="body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b="1" sz="135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758" name="Google Shape;1758;p326"/>
          <p:cNvSpPr txBox="1"/>
          <p:nvPr>
            <p:ph idx="4" type="body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59" name="Google Shape;1759;p326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60" name="Google Shape;1760;p326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61" name="Google Shape;1761;p326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el título" type="titleOnly">
  <p:cSld name="TITLE_ONLY">
    <p:spTree>
      <p:nvGrpSpPr>
        <p:cNvPr id="1762" name="Shape 1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3" name="Google Shape;1763;p327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64" name="Google Shape;1764;p327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65" name="Google Shape;1765;p327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66" name="Google Shape;1766;p327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ido con título" type="objTx">
  <p:cSld name="OBJECT_WITH_CAPTION_TEXT">
    <p:spTree>
      <p:nvGrpSpPr>
        <p:cNvPr id="1767" name="Shape 1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8" name="Google Shape;1768;p328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69" name="Google Shape;1769;p328"/>
          <p:cNvSpPr txBox="1"/>
          <p:nvPr>
            <p:ph idx="1" type="body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1770" name="Google Shape;1770;p328"/>
          <p:cNvSpPr txBox="1"/>
          <p:nvPr>
            <p:ph idx="2" type="body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/>
        </p:txBody>
      </p:sp>
      <p:sp>
        <p:nvSpPr>
          <p:cNvPr id="1771" name="Google Shape;1771;p328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72" name="Google Shape;1772;p328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73" name="Google Shape;1773;p328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n con título" type="picTx">
  <p:cSld name="PICTURE_WITH_CAPTION_TEXT">
    <p:spTree>
      <p:nvGrpSpPr>
        <p:cNvPr id="1774" name="Shape 1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5" name="Google Shape;1775;p329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76" name="Google Shape;1776;p329"/>
          <p:cNvSpPr/>
          <p:nvPr>
            <p:ph idx="2" type="pic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77" name="Google Shape;1777;p329"/>
          <p:cNvSpPr txBox="1"/>
          <p:nvPr>
            <p:ph idx="1" type="body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/>
        </p:txBody>
      </p:sp>
      <p:sp>
        <p:nvSpPr>
          <p:cNvPr id="1778" name="Google Shape;1778;p329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79" name="Google Shape;1779;p329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80" name="Google Shape;1780;p329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texto vertical" type="vertTx">
  <p:cSld name="VERTICAL_TEXT"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0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1" name="Google Shape;211;p107"/>
          <p:cNvSpPr txBox="1"/>
          <p:nvPr>
            <p:ph idx="1" type="body"/>
          </p:nvPr>
        </p:nvSpPr>
        <p:spPr>
          <a:xfrm rot="5400000">
            <a:off x="2309018" y="-251617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61950" lvl="1" marL="914400" marR="0" rtl="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3850" lvl="3" marL="18288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3850" lvl="4" marL="22860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23850" lvl="5" marL="27432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2" name="Google Shape;212;p107"/>
          <p:cNvSpPr txBox="1"/>
          <p:nvPr>
            <p:ph idx="10" type="dt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3" name="Google Shape;213;p107"/>
          <p:cNvSpPr txBox="1"/>
          <p:nvPr>
            <p:ph idx="11" type="ftr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4" name="Google Shape;214;p107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texto vertical" type="vertTx">
  <p:cSld name="VERTICAL_TEXT">
    <p:spTree>
      <p:nvGrpSpPr>
        <p:cNvPr id="1781" name="Shape 1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2" name="Google Shape;1782;p330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83" name="Google Shape;1783;p330"/>
          <p:cNvSpPr txBox="1"/>
          <p:nvPr>
            <p:ph idx="1" type="body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84" name="Google Shape;1784;p330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85" name="Google Shape;1785;p330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86" name="Google Shape;1786;p330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vertical y texto" type="vertTitleAndTx">
  <p:cSld name="VERTICAL_TITLE_AND_VERTICAL_TEXT">
    <p:spTree>
      <p:nvGrpSpPr>
        <p:cNvPr id="1787" name="Shape 1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8" name="Google Shape;1788;p331"/>
          <p:cNvSpPr txBox="1"/>
          <p:nvPr>
            <p:ph type="title"/>
          </p:nvPr>
        </p:nvSpPr>
        <p:spPr>
          <a:xfrm rot="5400000">
            <a:off x="4623593" y="2285206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89" name="Google Shape;1789;p331"/>
          <p:cNvSpPr txBox="1"/>
          <p:nvPr>
            <p:ph idx="1" type="body"/>
          </p:nvPr>
        </p:nvSpPr>
        <p:spPr>
          <a:xfrm rot="5400000">
            <a:off x="623093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90" name="Google Shape;1790;p331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91" name="Google Shape;1791;p331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92" name="Google Shape;1792;p331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o A">
  <p:cSld name="Texto A">
    <p:spTree>
      <p:nvGrpSpPr>
        <p:cNvPr id="1793" name="Shape 1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4" name="Google Shape;1794;p332"/>
          <p:cNvSpPr/>
          <p:nvPr/>
        </p:nvSpPr>
        <p:spPr>
          <a:xfrm>
            <a:off x="-66675" y="0"/>
            <a:ext cx="9210675" cy="6858000"/>
          </a:xfrm>
          <a:prstGeom prst="rect">
            <a:avLst/>
          </a:prstGeom>
          <a:solidFill>
            <a:srgbClr val="249A7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5" name="Google Shape;1795;p332"/>
          <p:cNvSpPr/>
          <p:nvPr/>
        </p:nvSpPr>
        <p:spPr>
          <a:xfrm>
            <a:off x="-247650" y="-61913"/>
            <a:ext cx="9423797" cy="7018338"/>
          </a:xfrm>
          <a:custGeom>
            <a:rect b="b" l="l" r="r" t="t"/>
            <a:pathLst>
              <a:path extrusionOk="0" h="2162951" w="3985021">
                <a:moveTo>
                  <a:pt x="2357" y="0"/>
                </a:moveTo>
                <a:lnTo>
                  <a:pt x="3985021" y="773"/>
                </a:lnTo>
                <a:cubicBezTo>
                  <a:pt x="3947355" y="129889"/>
                  <a:pt x="3870023" y="368723"/>
                  <a:pt x="3671264" y="931051"/>
                </a:cubicBezTo>
                <a:cubicBezTo>
                  <a:pt x="3523896" y="1347983"/>
                  <a:pt x="3160528" y="2082050"/>
                  <a:pt x="2436870" y="2155542"/>
                </a:cubicBezTo>
                <a:lnTo>
                  <a:pt x="2290159" y="2162950"/>
                </a:lnTo>
                <a:cubicBezTo>
                  <a:pt x="2290152" y="2162950"/>
                  <a:pt x="2290146" y="2162951"/>
                  <a:pt x="2290139" y="2162951"/>
                </a:cubicBezTo>
                <a:cubicBezTo>
                  <a:pt x="2290132" y="2162951"/>
                  <a:pt x="2290126" y="2162950"/>
                  <a:pt x="2290119" y="2162950"/>
                </a:cubicBezTo>
                <a:lnTo>
                  <a:pt x="808" y="2157858"/>
                </a:lnTo>
                <a:cubicBezTo>
                  <a:pt x="-2509" y="1438191"/>
                  <a:pt x="5674" y="719667"/>
                  <a:pt x="23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aa</a:t>
            </a:r>
            <a:endParaRPr/>
          </a:p>
        </p:txBody>
      </p:sp>
      <p:pic>
        <p:nvPicPr>
          <p:cNvPr id="1796" name="Google Shape;1796;p3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920038" y="5557839"/>
            <a:ext cx="875110" cy="1012825"/>
          </a:xfrm>
          <a:prstGeom prst="rect">
            <a:avLst/>
          </a:prstGeom>
          <a:noFill/>
          <a:ln>
            <a:noFill/>
          </a:ln>
        </p:spPr>
      </p:pic>
      <p:sp>
        <p:nvSpPr>
          <p:cNvPr id="1797" name="Google Shape;1797;p332"/>
          <p:cNvSpPr txBox="1"/>
          <p:nvPr/>
        </p:nvSpPr>
        <p:spPr>
          <a:xfrm>
            <a:off x="1115617" y="-358775"/>
            <a:ext cx="184731" cy="3000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8" name="Google Shape;1798;p332"/>
          <p:cNvSpPr txBox="1"/>
          <p:nvPr>
            <p:ph idx="1" type="body"/>
          </p:nvPr>
        </p:nvSpPr>
        <p:spPr>
          <a:xfrm>
            <a:off x="320308" y="601875"/>
            <a:ext cx="7990004" cy="1770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A17D"/>
              </a:buClr>
              <a:buSzPts val="3600"/>
              <a:buNone/>
              <a:defRPr sz="3600">
                <a:solidFill>
                  <a:srgbClr val="00A1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572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4572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4572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4572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99" name="Google Shape;1799;p332"/>
          <p:cNvSpPr txBox="1"/>
          <p:nvPr>
            <p:ph idx="2" type="body"/>
          </p:nvPr>
        </p:nvSpPr>
        <p:spPr>
          <a:xfrm>
            <a:off x="320279" y="2433639"/>
            <a:ext cx="6591300" cy="42894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385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2385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2385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2385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o a dos columnas">
  <p:cSld name="Texto a dos columnas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800" name="Shape 1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1" name="Google Shape;1801;p333"/>
          <p:cNvSpPr txBox="1"/>
          <p:nvPr>
            <p:ph type="title"/>
          </p:nvPr>
        </p:nvSpPr>
        <p:spPr>
          <a:xfrm>
            <a:off x="628650" y="365127"/>
            <a:ext cx="7886700" cy="58961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98"/>
              <a:buFont typeface="Calibri"/>
              <a:buNone/>
              <a:defRPr b="1" sz="3098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02" name="Google Shape;1802;p333"/>
          <p:cNvSpPr txBox="1"/>
          <p:nvPr>
            <p:ph idx="1" type="body"/>
          </p:nvPr>
        </p:nvSpPr>
        <p:spPr>
          <a:xfrm>
            <a:off x="628651" y="1721229"/>
            <a:ext cx="3697941" cy="35769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162"/>
              <a:buNone/>
              <a:defRPr sz="1162"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03" name="Google Shape;1803;p333"/>
          <p:cNvSpPr txBox="1"/>
          <p:nvPr>
            <p:ph idx="2" type="body"/>
          </p:nvPr>
        </p:nvSpPr>
        <p:spPr>
          <a:xfrm>
            <a:off x="628650" y="954742"/>
            <a:ext cx="7886700" cy="6914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549"/>
              <a:buNone/>
              <a:defRPr sz="1549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91"/>
              <a:buNone/>
              <a:defRPr sz="1291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162"/>
              <a:buNone/>
              <a:defRPr sz="1162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033"/>
              <a:buNone/>
              <a:defRPr sz="1033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033"/>
              <a:buNone/>
              <a:defRPr sz="1033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033"/>
              <a:buNone/>
              <a:defRPr sz="1033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033"/>
              <a:buNone/>
              <a:defRPr sz="1033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033"/>
              <a:buNone/>
              <a:defRPr sz="1033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033"/>
              <a:buNone/>
              <a:defRPr sz="1033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04" name="Google Shape;1804;p333"/>
          <p:cNvSpPr txBox="1"/>
          <p:nvPr>
            <p:ph idx="3" type="body"/>
          </p:nvPr>
        </p:nvSpPr>
        <p:spPr>
          <a:xfrm>
            <a:off x="4689663" y="1721229"/>
            <a:ext cx="3768539" cy="35769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162"/>
              <a:buNone/>
              <a:defRPr sz="1162"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05" name="Google Shape;1805;p333"/>
          <p:cNvSpPr/>
          <p:nvPr/>
        </p:nvSpPr>
        <p:spPr>
          <a:xfrm>
            <a:off x="0" y="4034118"/>
            <a:ext cx="433668" cy="282388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29500" lIns="58975" spcFirstLastPara="1" rIns="58975" wrap="square" tIns="295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62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o y foto vertical A">
  <p:cSld name="Texto y foto vertical A">
    <p:spTree>
      <p:nvGrpSpPr>
        <p:cNvPr id="1806" name="Shape 1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7" name="Google Shape;1807;p334"/>
          <p:cNvSpPr/>
          <p:nvPr/>
        </p:nvSpPr>
        <p:spPr>
          <a:xfrm>
            <a:off x="-66418" y="0"/>
            <a:ext cx="9210418" cy="6858000"/>
          </a:xfrm>
          <a:prstGeom prst="rect">
            <a:avLst/>
          </a:prstGeom>
          <a:solidFill>
            <a:srgbClr val="249A7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8" name="Google Shape;1808;p334"/>
          <p:cNvSpPr/>
          <p:nvPr/>
        </p:nvSpPr>
        <p:spPr>
          <a:xfrm>
            <a:off x="-247511" y="-61993"/>
            <a:ext cx="9424156" cy="7018606"/>
          </a:xfrm>
          <a:custGeom>
            <a:rect b="b" l="l" r="r" t="t"/>
            <a:pathLst>
              <a:path extrusionOk="0" h="2162951" w="3985021">
                <a:moveTo>
                  <a:pt x="2357" y="0"/>
                </a:moveTo>
                <a:lnTo>
                  <a:pt x="3985021" y="773"/>
                </a:lnTo>
                <a:cubicBezTo>
                  <a:pt x="3947355" y="129889"/>
                  <a:pt x="3870023" y="368723"/>
                  <a:pt x="3671264" y="931051"/>
                </a:cubicBezTo>
                <a:cubicBezTo>
                  <a:pt x="3523896" y="1347983"/>
                  <a:pt x="3160528" y="2082050"/>
                  <a:pt x="2436870" y="2155542"/>
                </a:cubicBezTo>
                <a:lnTo>
                  <a:pt x="2290159" y="2162950"/>
                </a:lnTo>
                <a:cubicBezTo>
                  <a:pt x="2290152" y="2162950"/>
                  <a:pt x="2290146" y="2162951"/>
                  <a:pt x="2290139" y="2162951"/>
                </a:cubicBezTo>
                <a:cubicBezTo>
                  <a:pt x="2290132" y="2162951"/>
                  <a:pt x="2290126" y="2162950"/>
                  <a:pt x="2290119" y="2162950"/>
                </a:cubicBezTo>
                <a:lnTo>
                  <a:pt x="808" y="2157858"/>
                </a:lnTo>
                <a:cubicBezTo>
                  <a:pt x="-2509" y="1438191"/>
                  <a:pt x="5674" y="719667"/>
                  <a:pt x="23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aa</a:t>
            </a:r>
            <a:endParaRPr sz="13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09" name="Google Shape;1809;p3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920309" y="5558117"/>
            <a:ext cx="875177" cy="1012895"/>
          </a:xfrm>
          <a:prstGeom prst="rect">
            <a:avLst/>
          </a:prstGeom>
          <a:noFill/>
          <a:ln>
            <a:noFill/>
          </a:ln>
        </p:spPr>
      </p:pic>
      <p:sp>
        <p:nvSpPr>
          <p:cNvPr id="1810" name="Google Shape;1810;p334"/>
          <p:cNvSpPr txBox="1"/>
          <p:nvPr>
            <p:ph idx="1" type="body"/>
          </p:nvPr>
        </p:nvSpPr>
        <p:spPr>
          <a:xfrm>
            <a:off x="4135072" y="2412453"/>
            <a:ext cx="3785237" cy="7688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A17D"/>
              </a:buClr>
              <a:buSzPts val="2100"/>
              <a:buNone/>
              <a:defRPr sz="2100">
                <a:solidFill>
                  <a:srgbClr val="00A1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572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4572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4572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4572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11" name="Google Shape;1811;p334"/>
          <p:cNvSpPr txBox="1"/>
          <p:nvPr/>
        </p:nvSpPr>
        <p:spPr>
          <a:xfrm>
            <a:off x="1116106" y="-358588"/>
            <a:ext cx="184731" cy="3000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2" name="Google Shape;1812;p334"/>
          <p:cNvSpPr txBox="1"/>
          <p:nvPr>
            <p:ph idx="2" type="body"/>
          </p:nvPr>
        </p:nvSpPr>
        <p:spPr>
          <a:xfrm>
            <a:off x="4135042" y="3411797"/>
            <a:ext cx="2819400" cy="27088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385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2385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2385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2385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13" name="Google Shape;1813;p334"/>
          <p:cNvSpPr/>
          <p:nvPr>
            <p:ph idx="3" type="pic"/>
          </p:nvPr>
        </p:nvSpPr>
        <p:spPr>
          <a:xfrm>
            <a:off x="320279" y="393701"/>
            <a:ext cx="3466278" cy="61773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" type="blank">
  <p:cSld name="BLANK">
    <p:spTree>
      <p:nvGrpSpPr>
        <p:cNvPr id="1820" name="Shape 1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1" name="Google Shape;1821;p76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22" name="Google Shape;1822;p76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23" name="Google Shape;1823;p76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 type="title">
  <p:cSld name="TITLE">
    <p:spTree>
      <p:nvGrpSpPr>
        <p:cNvPr id="1824" name="Shape 1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5" name="Google Shape;1825;p335"/>
          <p:cNvSpPr txBox="1"/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26" name="Google Shape;1826;p335"/>
          <p:cNvSpPr txBox="1"/>
          <p:nvPr>
            <p:ph idx="1" type="subTitle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827" name="Google Shape;1827;p335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28" name="Google Shape;1828;p335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29" name="Google Shape;1829;p335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 type="obj">
  <p:cSld name="OBJECT">
    <p:spTree>
      <p:nvGrpSpPr>
        <p:cNvPr id="1830" name="Shape 1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1" name="Google Shape;1831;p336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32" name="Google Shape;1832;p336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33" name="Google Shape;1833;p336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34" name="Google Shape;1834;p336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35" name="Google Shape;1835;p336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cabezado de sección" type="secHead">
  <p:cSld name="SECTION_HEADER">
    <p:spTree>
      <p:nvGrpSpPr>
        <p:cNvPr id="1836" name="Shape 1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7" name="Google Shape;1837;p337"/>
          <p:cNvSpPr txBox="1"/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38" name="Google Shape;1838;p337"/>
          <p:cNvSpPr txBox="1"/>
          <p:nvPr>
            <p:ph idx="1" type="body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39" name="Google Shape;1839;p337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40" name="Google Shape;1840;p337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41" name="Google Shape;1841;p337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s objetos" type="twoObj">
  <p:cSld name="TWO_OBJECTS">
    <p:spTree>
      <p:nvGrpSpPr>
        <p:cNvPr id="1842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" name="Google Shape;1843;p338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44" name="Google Shape;1844;p338"/>
          <p:cNvSpPr txBox="1"/>
          <p:nvPr>
            <p:ph idx="1" type="body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45" name="Google Shape;1845;p338"/>
          <p:cNvSpPr txBox="1"/>
          <p:nvPr>
            <p:ph idx="2" type="body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46" name="Google Shape;1846;p338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47" name="Google Shape;1847;p338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48" name="Google Shape;1848;p338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vertical y texto">
  <p:cSld name="Título vertical y texto"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n que contiene texto&#10;&#10;Descripción generada con confianza muy alta" id="216" name="Google Shape;216;p10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0"/>
            <a:ext cx="9134475" cy="68659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ción" type="twoTxTwoObj">
  <p:cSld name="TWO_OBJECTS_WITH_TEXT">
    <p:spTree>
      <p:nvGrpSpPr>
        <p:cNvPr id="1849" name="Shape 1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0" name="Google Shape;1850;p339"/>
          <p:cNvSpPr txBox="1"/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51" name="Google Shape;1851;p339"/>
          <p:cNvSpPr txBox="1"/>
          <p:nvPr>
            <p:ph idx="1" type="body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b="1" sz="135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852" name="Google Shape;1852;p339"/>
          <p:cNvSpPr txBox="1"/>
          <p:nvPr>
            <p:ph idx="2" type="body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53" name="Google Shape;1853;p339"/>
          <p:cNvSpPr txBox="1"/>
          <p:nvPr>
            <p:ph idx="3" type="body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b="1" sz="135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854" name="Google Shape;1854;p339"/>
          <p:cNvSpPr txBox="1"/>
          <p:nvPr>
            <p:ph idx="4" type="body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55" name="Google Shape;1855;p339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56" name="Google Shape;1856;p339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57" name="Google Shape;1857;p339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el título" type="titleOnly">
  <p:cSld name="TITLE_ONLY">
    <p:spTree>
      <p:nvGrpSpPr>
        <p:cNvPr id="1858" name="Shape 1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9" name="Google Shape;1859;p340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60" name="Google Shape;1860;p340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61" name="Google Shape;1861;p340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62" name="Google Shape;1862;p340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ido con título" type="objTx">
  <p:cSld name="OBJECT_WITH_CAPTION_TEXT">
    <p:spTree>
      <p:nvGrpSpPr>
        <p:cNvPr id="1863" name="Shape 1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4" name="Google Shape;1864;p341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65" name="Google Shape;1865;p341"/>
          <p:cNvSpPr txBox="1"/>
          <p:nvPr>
            <p:ph idx="1" type="body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1866" name="Google Shape;1866;p341"/>
          <p:cNvSpPr txBox="1"/>
          <p:nvPr>
            <p:ph idx="2" type="body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/>
        </p:txBody>
      </p:sp>
      <p:sp>
        <p:nvSpPr>
          <p:cNvPr id="1867" name="Google Shape;1867;p341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68" name="Google Shape;1868;p341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69" name="Google Shape;1869;p341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n con título" type="picTx">
  <p:cSld name="PICTURE_WITH_CAPTION_TEXT">
    <p:spTree>
      <p:nvGrpSpPr>
        <p:cNvPr id="1870" name="Shape 1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1" name="Google Shape;1871;p342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72" name="Google Shape;1872;p342"/>
          <p:cNvSpPr/>
          <p:nvPr>
            <p:ph idx="2" type="pic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73" name="Google Shape;1873;p342"/>
          <p:cNvSpPr txBox="1"/>
          <p:nvPr>
            <p:ph idx="1" type="body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/>
        </p:txBody>
      </p:sp>
      <p:sp>
        <p:nvSpPr>
          <p:cNvPr id="1874" name="Google Shape;1874;p342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75" name="Google Shape;1875;p342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76" name="Google Shape;1876;p342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texto vertical" type="vertTx">
  <p:cSld name="VERTICAL_TEXT">
    <p:spTree>
      <p:nvGrpSpPr>
        <p:cNvPr id="1877" name="Shape 1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8" name="Google Shape;1878;p343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79" name="Google Shape;1879;p343"/>
          <p:cNvSpPr txBox="1"/>
          <p:nvPr>
            <p:ph idx="1" type="body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80" name="Google Shape;1880;p343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81" name="Google Shape;1881;p343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82" name="Google Shape;1882;p343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vertical y texto" type="vertTitleAndTx">
  <p:cSld name="VERTICAL_TITLE_AND_VERTICAL_TEXT">
    <p:spTree>
      <p:nvGrpSpPr>
        <p:cNvPr id="1883" name="Shape 1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" name="Google Shape;1884;p344"/>
          <p:cNvSpPr txBox="1"/>
          <p:nvPr>
            <p:ph type="title"/>
          </p:nvPr>
        </p:nvSpPr>
        <p:spPr>
          <a:xfrm rot="5400000">
            <a:off x="4623593" y="2285206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85" name="Google Shape;1885;p344"/>
          <p:cNvSpPr txBox="1"/>
          <p:nvPr>
            <p:ph idx="1" type="body"/>
          </p:nvPr>
        </p:nvSpPr>
        <p:spPr>
          <a:xfrm rot="5400000">
            <a:off x="623093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86" name="Google Shape;1886;p344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87" name="Google Shape;1887;p344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88" name="Google Shape;1888;p344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o A">
  <p:cSld name="Texto A">
    <p:spTree>
      <p:nvGrpSpPr>
        <p:cNvPr id="1889" name="Shape 1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0" name="Google Shape;1890;p345"/>
          <p:cNvSpPr/>
          <p:nvPr/>
        </p:nvSpPr>
        <p:spPr>
          <a:xfrm>
            <a:off x="-66675" y="0"/>
            <a:ext cx="9210675" cy="6858000"/>
          </a:xfrm>
          <a:prstGeom prst="rect">
            <a:avLst/>
          </a:prstGeom>
          <a:solidFill>
            <a:srgbClr val="249A7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1" name="Google Shape;1891;p345"/>
          <p:cNvSpPr/>
          <p:nvPr/>
        </p:nvSpPr>
        <p:spPr>
          <a:xfrm>
            <a:off x="-247650" y="-61913"/>
            <a:ext cx="9423797" cy="7018338"/>
          </a:xfrm>
          <a:custGeom>
            <a:rect b="b" l="l" r="r" t="t"/>
            <a:pathLst>
              <a:path extrusionOk="0" h="2162951" w="3985021">
                <a:moveTo>
                  <a:pt x="2357" y="0"/>
                </a:moveTo>
                <a:lnTo>
                  <a:pt x="3985021" y="773"/>
                </a:lnTo>
                <a:cubicBezTo>
                  <a:pt x="3947355" y="129889"/>
                  <a:pt x="3870023" y="368723"/>
                  <a:pt x="3671264" y="931051"/>
                </a:cubicBezTo>
                <a:cubicBezTo>
                  <a:pt x="3523896" y="1347983"/>
                  <a:pt x="3160528" y="2082050"/>
                  <a:pt x="2436870" y="2155542"/>
                </a:cubicBezTo>
                <a:lnTo>
                  <a:pt x="2290159" y="2162950"/>
                </a:lnTo>
                <a:cubicBezTo>
                  <a:pt x="2290152" y="2162950"/>
                  <a:pt x="2290146" y="2162951"/>
                  <a:pt x="2290139" y="2162951"/>
                </a:cubicBezTo>
                <a:cubicBezTo>
                  <a:pt x="2290132" y="2162951"/>
                  <a:pt x="2290126" y="2162950"/>
                  <a:pt x="2290119" y="2162950"/>
                </a:cubicBezTo>
                <a:lnTo>
                  <a:pt x="808" y="2157858"/>
                </a:lnTo>
                <a:cubicBezTo>
                  <a:pt x="-2509" y="1438191"/>
                  <a:pt x="5674" y="719667"/>
                  <a:pt x="23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aa</a:t>
            </a:r>
            <a:endParaRPr/>
          </a:p>
        </p:txBody>
      </p:sp>
      <p:pic>
        <p:nvPicPr>
          <p:cNvPr id="1892" name="Google Shape;1892;p34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920038" y="5557839"/>
            <a:ext cx="875110" cy="1012825"/>
          </a:xfrm>
          <a:prstGeom prst="rect">
            <a:avLst/>
          </a:prstGeom>
          <a:noFill/>
          <a:ln>
            <a:noFill/>
          </a:ln>
        </p:spPr>
      </p:pic>
      <p:sp>
        <p:nvSpPr>
          <p:cNvPr id="1893" name="Google Shape;1893;p345"/>
          <p:cNvSpPr txBox="1"/>
          <p:nvPr/>
        </p:nvSpPr>
        <p:spPr>
          <a:xfrm>
            <a:off x="1115617" y="-358775"/>
            <a:ext cx="184731" cy="3000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4" name="Google Shape;1894;p345"/>
          <p:cNvSpPr txBox="1"/>
          <p:nvPr>
            <p:ph idx="1" type="body"/>
          </p:nvPr>
        </p:nvSpPr>
        <p:spPr>
          <a:xfrm>
            <a:off x="320308" y="601875"/>
            <a:ext cx="7990004" cy="1770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A17D"/>
              </a:buClr>
              <a:buSzPts val="3600"/>
              <a:buNone/>
              <a:defRPr sz="3600">
                <a:solidFill>
                  <a:srgbClr val="00A1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572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4572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4572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4572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95" name="Google Shape;1895;p345"/>
          <p:cNvSpPr txBox="1"/>
          <p:nvPr>
            <p:ph idx="2" type="body"/>
          </p:nvPr>
        </p:nvSpPr>
        <p:spPr>
          <a:xfrm>
            <a:off x="320279" y="2433639"/>
            <a:ext cx="6591300" cy="42894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385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2385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2385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2385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o a dos columnas">
  <p:cSld name="Texto a dos columnas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896" name="Shape 1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7" name="Google Shape;1897;p346"/>
          <p:cNvSpPr txBox="1"/>
          <p:nvPr>
            <p:ph type="title"/>
          </p:nvPr>
        </p:nvSpPr>
        <p:spPr>
          <a:xfrm>
            <a:off x="628650" y="365127"/>
            <a:ext cx="7886700" cy="58961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98"/>
              <a:buFont typeface="Calibri"/>
              <a:buNone/>
              <a:defRPr b="1" sz="3098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98" name="Google Shape;1898;p346"/>
          <p:cNvSpPr txBox="1"/>
          <p:nvPr>
            <p:ph idx="1" type="body"/>
          </p:nvPr>
        </p:nvSpPr>
        <p:spPr>
          <a:xfrm>
            <a:off x="628651" y="1721229"/>
            <a:ext cx="3697941" cy="35769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162"/>
              <a:buNone/>
              <a:defRPr sz="1162"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99" name="Google Shape;1899;p346"/>
          <p:cNvSpPr txBox="1"/>
          <p:nvPr>
            <p:ph idx="2" type="body"/>
          </p:nvPr>
        </p:nvSpPr>
        <p:spPr>
          <a:xfrm>
            <a:off x="628650" y="954742"/>
            <a:ext cx="7886700" cy="6914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549"/>
              <a:buNone/>
              <a:defRPr sz="1549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91"/>
              <a:buNone/>
              <a:defRPr sz="1291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162"/>
              <a:buNone/>
              <a:defRPr sz="1162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033"/>
              <a:buNone/>
              <a:defRPr sz="1033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033"/>
              <a:buNone/>
              <a:defRPr sz="1033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033"/>
              <a:buNone/>
              <a:defRPr sz="1033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033"/>
              <a:buNone/>
              <a:defRPr sz="1033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033"/>
              <a:buNone/>
              <a:defRPr sz="1033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033"/>
              <a:buNone/>
              <a:defRPr sz="1033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900" name="Google Shape;1900;p346"/>
          <p:cNvSpPr txBox="1"/>
          <p:nvPr>
            <p:ph idx="3" type="body"/>
          </p:nvPr>
        </p:nvSpPr>
        <p:spPr>
          <a:xfrm>
            <a:off x="4689663" y="1721229"/>
            <a:ext cx="3768539" cy="35769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162"/>
              <a:buNone/>
              <a:defRPr sz="1162"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01" name="Google Shape;1901;p346"/>
          <p:cNvSpPr/>
          <p:nvPr/>
        </p:nvSpPr>
        <p:spPr>
          <a:xfrm>
            <a:off x="0" y="4034118"/>
            <a:ext cx="433668" cy="282388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29500" lIns="58975" spcFirstLastPara="1" rIns="58975" wrap="square" tIns="295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62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o y foto vertical A">
  <p:cSld name="Texto y foto vertical A">
    <p:spTree>
      <p:nvGrpSpPr>
        <p:cNvPr id="1902" name="Shape 1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3" name="Google Shape;1903;p347"/>
          <p:cNvSpPr/>
          <p:nvPr/>
        </p:nvSpPr>
        <p:spPr>
          <a:xfrm>
            <a:off x="-66418" y="0"/>
            <a:ext cx="9210418" cy="6858000"/>
          </a:xfrm>
          <a:prstGeom prst="rect">
            <a:avLst/>
          </a:prstGeom>
          <a:solidFill>
            <a:srgbClr val="249A7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4" name="Google Shape;1904;p347"/>
          <p:cNvSpPr/>
          <p:nvPr/>
        </p:nvSpPr>
        <p:spPr>
          <a:xfrm>
            <a:off x="-247511" y="-61993"/>
            <a:ext cx="9424156" cy="7018606"/>
          </a:xfrm>
          <a:custGeom>
            <a:rect b="b" l="l" r="r" t="t"/>
            <a:pathLst>
              <a:path extrusionOk="0" h="2162951" w="3985021">
                <a:moveTo>
                  <a:pt x="2357" y="0"/>
                </a:moveTo>
                <a:lnTo>
                  <a:pt x="3985021" y="773"/>
                </a:lnTo>
                <a:cubicBezTo>
                  <a:pt x="3947355" y="129889"/>
                  <a:pt x="3870023" y="368723"/>
                  <a:pt x="3671264" y="931051"/>
                </a:cubicBezTo>
                <a:cubicBezTo>
                  <a:pt x="3523896" y="1347983"/>
                  <a:pt x="3160528" y="2082050"/>
                  <a:pt x="2436870" y="2155542"/>
                </a:cubicBezTo>
                <a:lnTo>
                  <a:pt x="2290159" y="2162950"/>
                </a:lnTo>
                <a:cubicBezTo>
                  <a:pt x="2290152" y="2162950"/>
                  <a:pt x="2290146" y="2162951"/>
                  <a:pt x="2290139" y="2162951"/>
                </a:cubicBezTo>
                <a:cubicBezTo>
                  <a:pt x="2290132" y="2162951"/>
                  <a:pt x="2290126" y="2162950"/>
                  <a:pt x="2290119" y="2162950"/>
                </a:cubicBezTo>
                <a:lnTo>
                  <a:pt x="808" y="2157858"/>
                </a:lnTo>
                <a:cubicBezTo>
                  <a:pt x="-2509" y="1438191"/>
                  <a:pt x="5674" y="719667"/>
                  <a:pt x="23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aa</a:t>
            </a:r>
            <a:endParaRPr sz="13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05" name="Google Shape;1905;p34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920309" y="5558117"/>
            <a:ext cx="875177" cy="1012895"/>
          </a:xfrm>
          <a:prstGeom prst="rect">
            <a:avLst/>
          </a:prstGeom>
          <a:noFill/>
          <a:ln>
            <a:noFill/>
          </a:ln>
        </p:spPr>
      </p:pic>
      <p:sp>
        <p:nvSpPr>
          <p:cNvPr id="1906" name="Google Shape;1906;p347"/>
          <p:cNvSpPr txBox="1"/>
          <p:nvPr>
            <p:ph idx="1" type="body"/>
          </p:nvPr>
        </p:nvSpPr>
        <p:spPr>
          <a:xfrm>
            <a:off x="4135072" y="2412453"/>
            <a:ext cx="3785237" cy="7688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A17D"/>
              </a:buClr>
              <a:buSzPts val="2100"/>
              <a:buNone/>
              <a:defRPr sz="2100">
                <a:solidFill>
                  <a:srgbClr val="00A1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572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4572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4572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4572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07" name="Google Shape;1907;p347"/>
          <p:cNvSpPr txBox="1"/>
          <p:nvPr/>
        </p:nvSpPr>
        <p:spPr>
          <a:xfrm>
            <a:off x="1116106" y="-358588"/>
            <a:ext cx="184731" cy="3000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8" name="Google Shape;1908;p347"/>
          <p:cNvSpPr txBox="1"/>
          <p:nvPr>
            <p:ph idx="2" type="body"/>
          </p:nvPr>
        </p:nvSpPr>
        <p:spPr>
          <a:xfrm>
            <a:off x="4135042" y="3411797"/>
            <a:ext cx="2819400" cy="27088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385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2385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2385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2385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09" name="Google Shape;1909;p347"/>
          <p:cNvSpPr/>
          <p:nvPr>
            <p:ph idx="3" type="pic"/>
          </p:nvPr>
        </p:nvSpPr>
        <p:spPr>
          <a:xfrm>
            <a:off x="320279" y="393701"/>
            <a:ext cx="3466278" cy="61773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" type="blank">
  <p:cSld name="BLANK">
    <p:spTree>
      <p:nvGrpSpPr>
        <p:cNvPr id="1916" name="Shape 1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7" name="Google Shape;1917;p78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18" name="Google Shape;1918;p78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19" name="Google Shape;1919;p78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 type="obj">
  <p:cSld name="OBJECT"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1" name="Google Shape;221;p36"/>
          <p:cNvSpPr txBox="1"/>
          <p:nvPr>
            <p:ph idx="1" type="body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61950" lvl="1" marL="914400" marR="0" rtl="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3850" lvl="3" marL="18288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3850" lvl="4" marL="22860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23850" lvl="5" marL="27432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 type="title">
  <p:cSld name="TITLE">
    <p:spTree>
      <p:nvGrpSpPr>
        <p:cNvPr id="1920" name="Shape 1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1" name="Google Shape;1921;p348"/>
          <p:cNvSpPr txBox="1"/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22" name="Google Shape;1922;p348"/>
          <p:cNvSpPr txBox="1"/>
          <p:nvPr>
            <p:ph idx="1" type="subTitle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923" name="Google Shape;1923;p348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24" name="Google Shape;1924;p348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25" name="Google Shape;1925;p348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 type="obj">
  <p:cSld name="OBJECT">
    <p:spTree>
      <p:nvGrpSpPr>
        <p:cNvPr id="1926" name="Shape 1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7" name="Google Shape;1927;p349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28" name="Google Shape;1928;p349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29" name="Google Shape;1929;p349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30" name="Google Shape;1930;p349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31" name="Google Shape;1931;p349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cabezado de sección" type="secHead">
  <p:cSld name="SECTION_HEADER">
    <p:spTree>
      <p:nvGrpSpPr>
        <p:cNvPr id="1932" name="Shape 1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3" name="Google Shape;1933;p350"/>
          <p:cNvSpPr txBox="1"/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34" name="Google Shape;1934;p350"/>
          <p:cNvSpPr txBox="1"/>
          <p:nvPr>
            <p:ph idx="1" type="body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935" name="Google Shape;1935;p350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36" name="Google Shape;1936;p350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37" name="Google Shape;1937;p350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s objetos" type="twoObj">
  <p:cSld name="TWO_OBJECTS">
    <p:spTree>
      <p:nvGrpSpPr>
        <p:cNvPr id="1938" name="Shape 1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9" name="Google Shape;1939;p351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40" name="Google Shape;1940;p351"/>
          <p:cNvSpPr txBox="1"/>
          <p:nvPr>
            <p:ph idx="1" type="body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41" name="Google Shape;1941;p351"/>
          <p:cNvSpPr txBox="1"/>
          <p:nvPr>
            <p:ph idx="2" type="body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42" name="Google Shape;1942;p351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43" name="Google Shape;1943;p351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44" name="Google Shape;1944;p351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ción" type="twoTxTwoObj">
  <p:cSld name="TWO_OBJECTS_WITH_TEXT">
    <p:spTree>
      <p:nvGrpSpPr>
        <p:cNvPr id="1945" name="Shape 1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" name="Google Shape;1946;p352"/>
          <p:cNvSpPr txBox="1"/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47" name="Google Shape;1947;p352"/>
          <p:cNvSpPr txBox="1"/>
          <p:nvPr>
            <p:ph idx="1" type="body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b="1" sz="135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948" name="Google Shape;1948;p352"/>
          <p:cNvSpPr txBox="1"/>
          <p:nvPr>
            <p:ph idx="2" type="body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49" name="Google Shape;1949;p352"/>
          <p:cNvSpPr txBox="1"/>
          <p:nvPr>
            <p:ph idx="3" type="body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b="1" sz="135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950" name="Google Shape;1950;p352"/>
          <p:cNvSpPr txBox="1"/>
          <p:nvPr>
            <p:ph idx="4" type="body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51" name="Google Shape;1951;p352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52" name="Google Shape;1952;p352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53" name="Google Shape;1953;p352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el título" type="titleOnly">
  <p:cSld name="TITLE_ONLY">
    <p:spTree>
      <p:nvGrpSpPr>
        <p:cNvPr id="1954" name="Shape 1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" name="Google Shape;1955;p353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56" name="Google Shape;1956;p353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57" name="Google Shape;1957;p353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58" name="Google Shape;1958;p353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ido con título" type="objTx">
  <p:cSld name="OBJECT_WITH_CAPTION_TEXT">
    <p:spTree>
      <p:nvGrpSpPr>
        <p:cNvPr id="1959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p354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61" name="Google Shape;1961;p354"/>
          <p:cNvSpPr txBox="1"/>
          <p:nvPr>
            <p:ph idx="1" type="body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1962" name="Google Shape;1962;p354"/>
          <p:cNvSpPr txBox="1"/>
          <p:nvPr>
            <p:ph idx="2" type="body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/>
        </p:txBody>
      </p:sp>
      <p:sp>
        <p:nvSpPr>
          <p:cNvPr id="1963" name="Google Shape;1963;p354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64" name="Google Shape;1964;p354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65" name="Google Shape;1965;p354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n con título" type="picTx">
  <p:cSld name="PICTURE_WITH_CAPTION_TEXT">
    <p:spTree>
      <p:nvGrpSpPr>
        <p:cNvPr id="1966" name="Shape 1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7" name="Google Shape;1967;p355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68" name="Google Shape;1968;p355"/>
          <p:cNvSpPr/>
          <p:nvPr>
            <p:ph idx="2" type="pic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69" name="Google Shape;1969;p355"/>
          <p:cNvSpPr txBox="1"/>
          <p:nvPr>
            <p:ph idx="1" type="body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/>
        </p:txBody>
      </p:sp>
      <p:sp>
        <p:nvSpPr>
          <p:cNvPr id="1970" name="Google Shape;1970;p355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71" name="Google Shape;1971;p355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72" name="Google Shape;1972;p355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texto vertical" type="vertTx">
  <p:cSld name="VERTICAL_TEXT">
    <p:spTree>
      <p:nvGrpSpPr>
        <p:cNvPr id="1973" name="Shape 1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4" name="Google Shape;1974;p356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75" name="Google Shape;1975;p356"/>
          <p:cNvSpPr txBox="1"/>
          <p:nvPr>
            <p:ph idx="1" type="body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76" name="Google Shape;1976;p356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77" name="Google Shape;1977;p356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78" name="Google Shape;1978;p356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vertical y texto" type="vertTitleAndTx">
  <p:cSld name="VERTICAL_TITLE_AND_VERTICAL_TEXT">
    <p:spTree>
      <p:nvGrpSpPr>
        <p:cNvPr id="1979" name="Shape 1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0" name="Google Shape;1980;p357"/>
          <p:cNvSpPr txBox="1"/>
          <p:nvPr>
            <p:ph type="title"/>
          </p:nvPr>
        </p:nvSpPr>
        <p:spPr>
          <a:xfrm rot="5400000">
            <a:off x="4623593" y="2285206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81" name="Google Shape;1981;p357"/>
          <p:cNvSpPr txBox="1"/>
          <p:nvPr>
            <p:ph idx="1" type="body"/>
          </p:nvPr>
        </p:nvSpPr>
        <p:spPr>
          <a:xfrm rot="5400000">
            <a:off x="623093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82" name="Google Shape;1982;p357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83" name="Google Shape;1983;p357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84" name="Google Shape;1984;p357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 type="obj">
  <p:cSld name="OBJEC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SD-Content-R1d.png" id="29" name="Google Shape;29;p8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84"/>
          <p:cNvSpPr txBox="1"/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84"/>
          <p:cNvSpPr txBox="1"/>
          <p:nvPr>
            <p:ph idx="1" type="body"/>
          </p:nvPr>
        </p:nvSpPr>
        <p:spPr>
          <a:xfrm>
            <a:off x="685330" y="2367093"/>
            <a:ext cx="7772870" cy="342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84"/>
          <p:cNvSpPr txBox="1"/>
          <p:nvPr>
            <p:ph idx="10" type="dt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84"/>
          <p:cNvSpPr txBox="1"/>
          <p:nvPr>
            <p:ph idx="11" type="ftr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84"/>
          <p:cNvSpPr txBox="1"/>
          <p:nvPr>
            <p:ph idx="12" type="sldNum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>
  <p:cSld name="Diapositiva de título"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10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9527"/>
            <a:ext cx="9134475" cy="6848475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109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42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Arial"/>
              <a:buNone/>
              <a:defRPr b="0" i="0" sz="21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5" name="Google Shape;225;p109"/>
          <p:cNvSpPr txBox="1"/>
          <p:nvPr>
            <p:ph type="title"/>
          </p:nvPr>
        </p:nvSpPr>
        <p:spPr>
          <a:xfrm>
            <a:off x="623887" y="1557433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o A">
  <p:cSld name="Texto A">
    <p:spTree>
      <p:nvGrpSpPr>
        <p:cNvPr id="1985" name="Shape 1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" name="Google Shape;1986;p358"/>
          <p:cNvSpPr/>
          <p:nvPr/>
        </p:nvSpPr>
        <p:spPr>
          <a:xfrm>
            <a:off x="-66675" y="0"/>
            <a:ext cx="9210675" cy="6858000"/>
          </a:xfrm>
          <a:prstGeom prst="rect">
            <a:avLst/>
          </a:prstGeom>
          <a:solidFill>
            <a:srgbClr val="249A7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7" name="Google Shape;1987;p358"/>
          <p:cNvSpPr/>
          <p:nvPr/>
        </p:nvSpPr>
        <p:spPr>
          <a:xfrm>
            <a:off x="-247650" y="-61913"/>
            <a:ext cx="9423797" cy="7018338"/>
          </a:xfrm>
          <a:custGeom>
            <a:rect b="b" l="l" r="r" t="t"/>
            <a:pathLst>
              <a:path extrusionOk="0" h="2162951" w="3985021">
                <a:moveTo>
                  <a:pt x="2357" y="0"/>
                </a:moveTo>
                <a:lnTo>
                  <a:pt x="3985021" y="773"/>
                </a:lnTo>
                <a:cubicBezTo>
                  <a:pt x="3947355" y="129889"/>
                  <a:pt x="3870023" y="368723"/>
                  <a:pt x="3671264" y="931051"/>
                </a:cubicBezTo>
                <a:cubicBezTo>
                  <a:pt x="3523896" y="1347983"/>
                  <a:pt x="3160528" y="2082050"/>
                  <a:pt x="2436870" y="2155542"/>
                </a:cubicBezTo>
                <a:lnTo>
                  <a:pt x="2290159" y="2162950"/>
                </a:lnTo>
                <a:cubicBezTo>
                  <a:pt x="2290152" y="2162950"/>
                  <a:pt x="2290146" y="2162951"/>
                  <a:pt x="2290139" y="2162951"/>
                </a:cubicBezTo>
                <a:cubicBezTo>
                  <a:pt x="2290132" y="2162951"/>
                  <a:pt x="2290126" y="2162950"/>
                  <a:pt x="2290119" y="2162950"/>
                </a:cubicBezTo>
                <a:lnTo>
                  <a:pt x="808" y="2157858"/>
                </a:lnTo>
                <a:cubicBezTo>
                  <a:pt x="-2509" y="1438191"/>
                  <a:pt x="5674" y="719667"/>
                  <a:pt x="23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aa</a:t>
            </a:r>
            <a:endParaRPr/>
          </a:p>
        </p:txBody>
      </p:sp>
      <p:pic>
        <p:nvPicPr>
          <p:cNvPr id="1988" name="Google Shape;1988;p35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920038" y="5557839"/>
            <a:ext cx="875110" cy="1012825"/>
          </a:xfrm>
          <a:prstGeom prst="rect">
            <a:avLst/>
          </a:prstGeom>
          <a:noFill/>
          <a:ln>
            <a:noFill/>
          </a:ln>
        </p:spPr>
      </p:pic>
      <p:sp>
        <p:nvSpPr>
          <p:cNvPr id="1989" name="Google Shape;1989;p358"/>
          <p:cNvSpPr txBox="1"/>
          <p:nvPr/>
        </p:nvSpPr>
        <p:spPr>
          <a:xfrm>
            <a:off x="1115617" y="-358775"/>
            <a:ext cx="184731" cy="3000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0" name="Google Shape;1990;p358"/>
          <p:cNvSpPr txBox="1"/>
          <p:nvPr>
            <p:ph idx="1" type="body"/>
          </p:nvPr>
        </p:nvSpPr>
        <p:spPr>
          <a:xfrm>
            <a:off x="320308" y="601875"/>
            <a:ext cx="7990004" cy="1770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A17D"/>
              </a:buClr>
              <a:buSzPts val="3600"/>
              <a:buNone/>
              <a:defRPr sz="3600">
                <a:solidFill>
                  <a:srgbClr val="00A1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572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4572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4572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4572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91" name="Google Shape;1991;p358"/>
          <p:cNvSpPr txBox="1"/>
          <p:nvPr>
            <p:ph idx="2" type="body"/>
          </p:nvPr>
        </p:nvSpPr>
        <p:spPr>
          <a:xfrm>
            <a:off x="320279" y="2433639"/>
            <a:ext cx="6591300" cy="42894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385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2385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2385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2385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o a dos columnas">
  <p:cSld name="Texto a dos columnas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992" name="Shape 1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3" name="Google Shape;1993;p359"/>
          <p:cNvSpPr txBox="1"/>
          <p:nvPr>
            <p:ph type="title"/>
          </p:nvPr>
        </p:nvSpPr>
        <p:spPr>
          <a:xfrm>
            <a:off x="628650" y="365127"/>
            <a:ext cx="7886700" cy="58961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98"/>
              <a:buFont typeface="Calibri"/>
              <a:buNone/>
              <a:defRPr b="1" sz="3098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94" name="Google Shape;1994;p359"/>
          <p:cNvSpPr txBox="1"/>
          <p:nvPr>
            <p:ph idx="1" type="body"/>
          </p:nvPr>
        </p:nvSpPr>
        <p:spPr>
          <a:xfrm>
            <a:off x="628651" y="1721229"/>
            <a:ext cx="3697941" cy="35769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162"/>
              <a:buNone/>
              <a:defRPr sz="1162"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95" name="Google Shape;1995;p359"/>
          <p:cNvSpPr txBox="1"/>
          <p:nvPr>
            <p:ph idx="2" type="body"/>
          </p:nvPr>
        </p:nvSpPr>
        <p:spPr>
          <a:xfrm>
            <a:off x="628650" y="954742"/>
            <a:ext cx="7886700" cy="6914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549"/>
              <a:buNone/>
              <a:defRPr sz="1549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91"/>
              <a:buNone/>
              <a:defRPr sz="1291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162"/>
              <a:buNone/>
              <a:defRPr sz="1162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033"/>
              <a:buNone/>
              <a:defRPr sz="1033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033"/>
              <a:buNone/>
              <a:defRPr sz="1033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033"/>
              <a:buNone/>
              <a:defRPr sz="1033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033"/>
              <a:buNone/>
              <a:defRPr sz="1033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033"/>
              <a:buNone/>
              <a:defRPr sz="1033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033"/>
              <a:buNone/>
              <a:defRPr sz="1033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996" name="Google Shape;1996;p359"/>
          <p:cNvSpPr txBox="1"/>
          <p:nvPr>
            <p:ph idx="3" type="body"/>
          </p:nvPr>
        </p:nvSpPr>
        <p:spPr>
          <a:xfrm>
            <a:off x="4689663" y="1721229"/>
            <a:ext cx="3768539" cy="35769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162"/>
              <a:buNone/>
              <a:defRPr sz="1162"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97" name="Google Shape;1997;p359"/>
          <p:cNvSpPr/>
          <p:nvPr/>
        </p:nvSpPr>
        <p:spPr>
          <a:xfrm>
            <a:off x="0" y="4034118"/>
            <a:ext cx="433668" cy="282388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29500" lIns="58975" spcFirstLastPara="1" rIns="58975" wrap="square" tIns="295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62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o y foto vertical A">
  <p:cSld name="Texto y foto vertical A">
    <p:spTree>
      <p:nvGrpSpPr>
        <p:cNvPr id="1998" name="Shape 1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9" name="Google Shape;1999;p360"/>
          <p:cNvSpPr/>
          <p:nvPr/>
        </p:nvSpPr>
        <p:spPr>
          <a:xfrm>
            <a:off x="-66418" y="0"/>
            <a:ext cx="9210418" cy="6858000"/>
          </a:xfrm>
          <a:prstGeom prst="rect">
            <a:avLst/>
          </a:prstGeom>
          <a:solidFill>
            <a:srgbClr val="249A7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0" name="Google Shape;2000;p360"/>
          <p:cNvSpPr/>
          <p:nvPr/>
        </p:nvSpPr>
        <p:spPr>
          <a:xfrm>
            <a:off x="-247511" y="-61993"/>
            <a:ext cx="9424156" cy="7018606"/>
          </a:xfrm>
          <a:custGeom>
            <a:rect b="b" l="l" r="r" t="t"/>
            <a:pathLst>
              <a:path extrusionOk="0" h="2162951" w="3985021">
                <a:moveTo>
                  <a:pt x="2357" y="0"/>
                </a:moveTo>
                <a:lnTo>
                  <a:pt x="3985021" y="773"/>
                </a:lnTo>
                <a:cubicBezTo>
                  <a:pt x="3947355" y="129889"/>
                  <a:pt x="3870023" y="368723"/>
                  <a:pt x="3671264" y="931051"/>
                </a:cubicBezTo>
                <a:cubicBezTo>
                  <a:pt x="3523896" y="1347983"/>
                  <a:pt x="3160528" y="2082050"/>
                  <a:pt x="2436870" y="2155542"/>
                </a:cubicBezTo>
                <a:lnTo>
                  <a:pt x="2290159" y="2162950"/>
                </a:lnTo>
                <a:cubicBezTo>
                  <a:pt x="2290152" y="2162950"/>
                  <a:pt x="2290146" y="2162951"/>
                  <a:pt x="2290139" y="2162951"/>
                </a:cubicBezTo>
                <a:cubicBezTo>
                  <a:pt x="2290132" y="2162951"/>
                  <a:pt x="2290126" y="2162950"/>
                  <a:pt x="2290119" y="2162950"/>
                </a:cubicBezTo>
                <a:lnTo>
                  <a:pt x="808" y="2157858"/>
                </a:lnTo>
                <a:cubicBezTo>
                  <a:pt x="-2509" y="1438191"/>
                  <a:pt x="5674" y="719667"/>
                  <a:pt x="23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aa</a:t>
            </a:r>
            <a:endParaRPr sz="13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01" name="Google Shape;2001;p36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920309" y="5558117"/>
            <a:ext cx="875177" cy="1012895"/>
          </a:xfrm>
          <a:prstGeom prst="rect">
            <a:avLst/>
          </a:prstGeom>
          <a:noFill/>
          <a:ln>
            <a:noFill/>
          </a:ln>
        </p:spPr>
      </p:pic>
      <p:sp>
        <p:nvSpPr>
          <p:cNvPr id="2002" name="Google Shape;2002;p360"/>
          <p:cNvSpPr txBox="1"/>
          <p:nvPr>
            <p:ph idx="1" type="body"/>
          </p:nvPr>
        </p:nvSpPr>
        <p:spPr>
          <a:xfrm>
            <a:off x="4135072" y="2412453"/>
            <a:ext cx="3785237" cy="7688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A17D"/>
              </a:buClr>
              <a:buSzPts val="2100"/>
              <a:buNone/>
              <a:defRPr sz="2100">
                <a:solidFill>
                  <a:srgbClr val="00A1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572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4572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4572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4572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03" name="Google Shape;2003;p360"/>
          <p:cNvSpPr txBox="1"/>
          <p:nvPr/>
        </p:nvSpPr>
        <p:spPr>
          <a:xfrm>
            <a:off x="1116106" y="-358588"/>
            <a:ext cx="184731" cy="3000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4" name="Google Shape;2004;p360"/>
          <p:cNvSpPr txBox="1"/>
          <p:nvPr>
            <p:ph idx="2" type="body"/>
          </p:nvPr>
        </p:nvSpPr>
        <p:spPr>
          <a:xfrm>
            <a:off x="4135042" y="3411797"/>
            <a:ext cx="2819400" cy="27088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385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2385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2385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2385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05" name="Google Shape;2005;p360"/>
          <p:cNvSpPr/>
          <p:nvPr>
            <p:ph idx="3" type="pic"/>
          </p:nvPr>
        </p:nvSpPr>
        <p:spPr>
          <a:xfrm>
            <a:off x="320279" y="393701"/>
            <a:ext cx="3466278" cy="61773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" type="blank">
  <p:cSld name="BLANK">
    <p:spTree>
      <p:nvGrpSpPr>
        <p:cNvPr id="2012" name="Shape 2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3" name="Google Shape;2013;p80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14" name="Google Shape;2014;p80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15" name="Google Shape;2015;p80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 type="title">
  <p:cSld name="TITLE">
    <p:spTree>
      <p:nvGrpSpPr>
        <p:cNvPr id="2016" name="Shape 2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" name="Google Shape;2017;p361"/>
          <p:cNvSpPr txBox="1"/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18" name="Google Shape;2018;p361"/>
          <p:cNvSpPr txBox="1"/>
          <p:nvPr>
            <p:ph idx="1" type="subTitle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2019" name="Google Shape;2019;p361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20" name="Google Shape;2020;p361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21" name="Google Shape;2021;p361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 type="obj">
  <p:cSld name="OBJECT">
    <p:spTree>
      <p:nvGrpSpPr>
        <p:cNvPr id="2022" name="Shape 2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3" name="Google Shape;2023;p362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24" name="Google Shape;2024;p362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25" name="Google Shape;2025;p362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26" name="Google Shape;2026;p362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27" name="Google Shape;2027;p362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cabezado de sección" type="secHead">
  <p:cSld name="SECTION_HEADER">
    <p:spTree>
      <p:nvGrpSpPr>
        <p:cNvPr id="2028" name="Shape 2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9" name="Google Shape;2029;p363"/>
          <p:cNvSpPr txBox="1"/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30" name="Google Shape;2030;p363"/>
          <p:cNvSpPr txBox="1"/>
          <p:nvPr>
            <p:ph idx="1" type="body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031" name="Google Shape;2031;p363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32" name="Google Shape;2032;p363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33" name="Google Shape;2033;p363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s objetos" type="twoObj">
  <p:cSld name="TWO_OBJECTS">
    <p:spTree>
      <p:nvGrpSpPr>
        <p:cNvPr id="2034" name="Shape 2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5" name="Google Shape;2035;p364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36" name="Google Shape;2036;p364"/>
          <p:cNvSpPr txBox="1"/>
          <p:nvPr>
            <p:ph idx="1" type="body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37" name="Google Shape;2037;p364"/>
          <p:cNvSpPr txBox="1"/>
          <p:nvPr>
            <p:ph idx="2" type="body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38" name="Google Shape;2038;p364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39" name="Google Shape;2039;p364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40" name="Google Shape;2040;p364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ción" type="twoTxTwoObj">
  <p:cSld name="TWO_OBJECTS_WITH_TEXT">
    <p:spTree>
      <p:nvGrpSpPr>
        <p:cNvPr id="2041" name="Shape 2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2" name="Google Shape;2042;p365"/>
          <p:cNvSpPr txBox="1"/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43" name="Google Shape;2043;p365"/>
          <p:cNvSpPr txBox="1"/>
          <p:nvPr>
            <p:ph idx="1" type="body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b="1" sz="135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2044" name="Google Shape;2044;p365"/>
          <p:cNvSpPr txBox="1"/>
          <p:nvPr>
            <p:ph idx="2" type="body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45" name="Google Shape;2045;p365"/>
          <p:cNvSpPr txBox="1"/>
          <p:nvPr>
            <p:ph idx="3" type="body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b="1" sz="135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2046" name="Google Shape;2046;p365"/>
          <p:cNvSpPr txBox="1"/>
          <p:nvPr>
            <p:ph idx="4" type="body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47" name="Google Shape;2047;p365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48" name="Google Shape;2048;p365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49" name="Google Shape;2049;p365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el título" type="titleOnly">
  <p:cSld name="TITLE_ONLY">
    <p:spTree>
      <p:nvGrpSpPr>
        <p:cNvPr id="2050" name="Shape 2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Google Shape;2051;p366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52" name="Google Shape;2052;p366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53" name="Google Shape;2053;p366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54" name="Google Shape;2054;p366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cabezado de sección" type="secHead">
  <p:cSld name="SECTION_HEADER"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10"/>
          <p:cNvSpPr txBox="1"/>
          <p:nvPr>
            <p:ph type="title"/>
          </p:nvPr>
        </p:nvSpPr>
        <p:spPr>
          <a:xfrm>
            <a:off x="722313" y="4406902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8" name="Google Shape;228;p110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270"/>
              </a:spcBef>
              <a:spcAft>
                <a:spcPts val="0"/>
              </a:spcAft>
              <a:buClr>
                <a:srgbClr val="888888"/>
              </a:buClr>
              <a:buSzPts val="1350"/>
              <a:buFont typeface="Arial"/>
              <a:buNone/>
              <a:defRPr b="0" i="0" sz="13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9" name="Google Shape;229;p110"/>
          <p:cNvSpPr txBox="1"/>
          <p:nvPr>
            <p:ph idx="10" type="dt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0" name="Google Shape;230;p110"/>
          <p:cNvSpPr txBox="1"/>
          <p:nvPr>
            <p:ph idx="11" type="ftr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1" name="Google Shape;231;p110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ido con título" type="objTx">
  <p:cSld name="OBJECT_WITH_CAPTION_TEXT">
    <p:spTree>
      <p:nvGrpSpPr>
        <p:cNvPr id="2055" name="Shape 2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Google Shape;2056;p367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57" name="Google Shape;2057;p367"/>
          <p:cNvSpPr txBox="1"/>
          <p:nvPr>
            <p:ph idx="1" type="body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2058" name="Google Shape;2058;p367"/>
          <p:cNvSpPr txBox="1"/>
          <p:nvPr>
            <p:ph idx="2" type="body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/>
        </p:txBody>
      </p:sp>
      <p:sp>
        <p:nvSpPr>
          <p:cNvPr id="2059" name="Google Shape;2059;p367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60" name="Google Shape;2060;p367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61" name="Google Shape;2061;p367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n con título" type="picTx">
  <p:cSld name="PICTURE_WITH_CAPTION_TEXT">
    <p:spTree>
      <p:nvGrpSpPr>
        <p:cNvPr id="2062" name="Shape 2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3" name="Google Shape;2063;p368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64" name="Google Shape;2064;p368"/>
          <p:cNvSpPr/>
          <p:nvPr>
            <p:ph idx="2" type="pic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65" name="Google Shape;2065;p368"/>
          <p:cNvSpPr txBox="1"/>
          <p:nvPr>
            <p:ph idx="1" type="body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/>
        </p:txBody>
      </p:sp>
      <p:sp>
        <p:nvSpPr>
          <p:cNvPr id="2066" name="Google Shape;2066;p368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67" name="Google Shape;2067;p368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68" name="Google Shape;2068;p368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texto vertical" type="vertTx">
  <p:cSld name="VERTICAL_TEXT">
    <p:spTree>
      <p:nvGrpSpPr>
        <p:cNvPr id="2069" name="Shape 2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0" name="Google Shape;2070;p369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71" name="Google Shape;2071;p369"/>
          <p:cNvSpPr txBox="1"/>
          <p:nvPr>
            <p:ph idx="1" type="body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72" name="Google Shape;2072;p369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73" name="Google Shape;2073;p369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74" name="Google Shape;2074;p369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vertical y texto" type="vertTitleAndTx">
  <p:cSld name="VERTICAL_TITLE_AND_VERTICAL_TEXT">
    <p:spTree>
      <p:nvGrpSpPr>
        <p:cNvPr id="2075" name="Shape 2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6" name="Google Shape;2076;p370"/>
          <p:cNvSpPr txBox="1"/>
          <p:nvPr>
            <p:ph type="title"/>
          </p:nvPr>
        </p:nvSpPr>
        <p:spPr>
          <a:xfrm rot="5400000">
            <a:off x="4623593" y="2285206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77" name="Google Shape;2077;p370"/>
          <p:cNvSpPr txBox="1"/>
          <p:nvPr>
            <p:ph idx="1" type="body"/>
          </p:nvPr>
        </p:nvSpPr>
        <p:spPr>
          <a:xfrm rot="5400000">
            <a:off x="623093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78" name="Google Shape;2078;p370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79" name="Google Shape;2079;p370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80" name="Google Shape;2080;p370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o A">
  <p:cSld name="Texto A">
    <p:spTree>
      <p:nvGrpSpPr>
        <p:cNvPr id="2081" name="Shape 2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2" name="Google Shape;2082;p371"/>
          <p:cNvSpPr/>
          <p:nvPr/>
        </p:nvSpPr>
        <p:spPr>
          <a:xfrm>
            <a:off x="-66675" y="0"/>
            <a:ext cx="9210675" cy="6858000"/>
          </a:xfrm>
          <a:prstGeom prst="rect">
            <a:avLst/>
          </a:prstGeom>
          <a:solidFill>
            <a:srgbClr val="249A7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3" name="Google Shape;2083;p371"/>
          <p:cNvSpPr/>
          <p:nvPr/>
        </p:nvSpPr>
        <p:spPr>
          <a:xfrm>
            <a:off x="-247650" y="-61913"/>
            <a:ext cx="9423797" cy="7018338"/>
          </a:xfrm>
          <a:custGeom>
            <a:rect b="b" l="l" r="r" t="t"/>
            <a:pathLst>
              <a:path extrusionOk="0" h="2162951" w="3985021">
                <a:moveTo>
                  <a:pt x="2357" y="0"/>
                </a:moveTo>
                <a:lnTo>
                  <a:pt x="3985021" y="773"/>
                </a:lnTo>
                <a:cubicBezTo>
                  <a:pt x="3947355" y="129889"/>
                  <a:pt x="3870023" y="368723"/>
                  <a:pt x="3671264" y="931051"/>
                </a:cubicBezTo>
                <a:cubicBezTo>
                  <a:pt x="3523896" y="1347983"/>
                  <a:pt x="3160528" y="2082050"/>
                  <a:pt x="2436870" y="2155542"/>
                </a:cubicBezTo>
                <a:lnTo>
                  <a:pt x="2290159" y="2162950"/>
                </a:lnTo>
                <a:cubicBezTo>
                  <a:pt x="2290152" y="2162950"/>
                  <a:pt x="2290146" y="2162951"/>
                  <a:pt x="2290139" y="2162951"/>
                </a:cubicBezTo>
                <a:cubicBezTo>
                  <a:pt x="2290132" y="2162951"/>
                  <a:pt x="2290126" y="2162950"/>
                  <a:pt x="2290119" y="2162950"/>
                </a:cubicBezTo>
                <a:lnTo>
                  <a:pt x="808" y="2157858"/>
                </a:lnTo>
                <a:cubicBezTo>
                  <a:pt x="-2509" y="1438191"/>
                  <a:pt x="5674" y="719667"/>
                  <a:pt x="23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aa</a:t>
            </a:r>
            <a:endParaRPr/>
          </a:p>
        </p:txBody>
      </p:sp>
      <p:pic>
        <p:nvPicPr>
          <p:cNvPr id="2084" name="Google Shape;2084;p37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920038" y="5557839"/>
            <a:ext cx="875110" cy="1012825"/>
          </a:xfrm>
          <a:prstGeom prst="rect">
            <a:avLst/>
          </a:prstGeom>
          <a:noFill/>
          <a:ln>
            <a:noFill/>
          </a:ln>
        </p:spPr>
      </p:pic>
      <p:sp>
        <p:nvSpPr>
          <p:cNvPr id="2085" name="Google Shape;2085;p371"/>
          <p:cNvSpPr txBox="1"/>
          <p:nvPr/>
        </p:nvSpPr>
        <p:spPr>
          <a:xfrm>
            <a:off x="1115617" y="-358775"/>
            <a:ext cx="184731" cy="3000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6" name="Google Shape;2086;p371"/>
          <p:cNvSpPr txBox="1"/>
          <p:nvPr>
            <p:ph idx="1" type="body"/>
          </p:nvPr>
        </p:nvSpPr>
        <p:spPr>
          <a:xfrm>
            <a:off x="320308" y="601875"/>
            <a:ext cx="7990004" cy="1770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A17D"/>
              </a:buClr>
              <a:buSzPts val="3600"/>
              <a:buNone/>
              <a:defRPr sz="3600">
                <a:solidFill>
                  <a:srgbClr val="00A1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572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4572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4572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4572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87" name="Google Shape;2087;p371"/>
          <p:cNvSpPr txBox="1"/>
          <p:nvPr>
            <p:ph idx="2" type="body"/>
          </p:nvPr>
        </p:nvSpPr>
        <p:spPr>
          <a:xfrm>
            <a:off x="320279" y="2433639"/>
            <a:ext cx="6591300" cy="42894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385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2385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2385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2385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o a dos columnas">
  <p:cSld name="Texto a dos columnas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088" name="Shape 2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9" name="Google Shape;2089;p372"/>
          <p:cNvSpPr txBox="1"/>
          <p:nvPr>
            <p:ph type="title"/>
          </p:nvPr>
        </p:nvSpPr>
        <p:spPr>
          <a:xfrm>
            <a:off x="628650" y="365127"/>
            <a:ext cx="7886700" cy="58961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98"/>
              <a:buFont typeface="Calibri"/>
              <a:buNone/>
              <a:defRPr b="1" sz="3098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90" name="Google Shape;2090;p372"/>
          <p:cNvSpPr txBox="1"/>
          <p:nvPr>
            <p:ph idx="1" type="body"/>
          </p:nvPr>
        </p:nvSpPr>
        <p:spPr>
          <a:xfrm>
            <a:off x="628651" y="1721229"/>
            <a:ext cx="3697941" cy="35769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162"/>
              <a:buNone/>
              <a:defRPr sz="1162"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91" name="Google Shape;2091;p372"/>
          <p:cNvSpPr txBox="1"/>
          <p:nvPr>
            <p:ph idx="2" type="body"/>
          </p:nvPr>
        </p:nvSpPr>
        <p:spPr>
          <a:xfrm>
            <a:off x="628650" y="954742"/>
            <a:ext cx="7886700" cy="6914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549"/>
              <a:buNone/>
              <a:defRPr sz="1549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91"/>
              <a:buNone/>
              <a:defRPr sz="1291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162"/>
              <a:buNone/>
              <a:defRPr sz="1162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033"/>
              <a:buNone/>
              <a:defRPr sz="1033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033"/>
              <a:buNone/>
              <a:defRPr sz="1033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033"/>
              <a:buNone/>
              <a:defRPr sz="1033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033"/>
              <a:buNone/>
              <a:defRPr sz="1033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033"/>
              <a:buNone/>
              <a:defRPr sz="1033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033"/>
              <a:buNone/>
              <a:defRPr sz="1033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092" name="Google Shape;2092;p372"/>
          <p:cNvSpPr txBox="1"/>
          <p:nvPr>
            <p:ph idx="3" type="body"/>
          </p:nvPr>
        </p:nvSpPr>
        <p:spPr>
          <a:xfrm>
            <a:off x="4689663" y="1721229"/>
            <a:ext cx="3768539" cy="35769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162"/>
              <a:buNone/>
              <a:defRPr sz="1162"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93" name="Google Shape;2093;p372"/>
          <p:cNvSpPr/>
          <p:nvPr/>
        </p:nvSpPr>
        <p:spPr>
          <a:xfrm>
            <a:off x="0" y="4034118"/>
            <a:ext cx="433668" cy="282388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29500" lIns="58975" spcFirstLastPara="1" rIns="58975" wrap="square" tIns="295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62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o y foto vertical A">
  <p:cSld name="Texto y foto vertical A">
    <p:spTree>
      <p:nvGrpSpPr>
        <p:cNvPr id="2094" name="Shape 2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5" name="Google Shape;2095;p373"/>
          <p:cNvSpPr/>
          <p:nvPr/>
        </p:nvSpPr>
        <p:spPr>
          <a:xfrm>
            <a:off x="-66418" y="0"/>
            <a:ext cx="9210418" cy="6858000"/>
          </a:xfrm>
          <a:prstGeom prst="rect">
            <a:avLst/>
          </a:prstGeom>
          <a:solidFill>
            <a:srgbClr val="249A7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6" name="Google Shape;2096;p373"/>
          <p:cNvSpPr/>
          <p:nvPr/>
        </p:nvSpPr>
        <p:spPr>
          <a:xfrm>
            <a:off x="-247511" y="-61993"/>
            <a:ext cx="9424156" cy="7018606"/>
          </a:xfrm>
          <a:custGeom>
            <a:rect b="b" l="l" r="r" t="t"/>
            <a:pathLst>
              <a:path extrusionOk="0" h="2162951" w="3985021">
                <a:moveTo>
                  <a:pt x="2357" y="0"/>
                </a:moveTo>
                <a:lnTo>
                  <a:pt x="3985021" y="773"/>
                </a:lnTo>
                <a:cubicBezTo>
                  <a:pt x="3947355" y="129889"/>
                  <a:pt x="3870023" y="368723"/>
                  <a:pt x="3671264" y="931051"/>
                </a:cubicBezTo>
                <a:cubicBezTo>
                  <a:pt x="3523896" y="1347983"/>
                  <a:pt x="3160528" y="2082050"/>
                  <a:pt x="2436870" y="2155542"/>
                </a:cubicBezTo>
                <a:lnTo>
                  <a:pt x="2290159" y="2162950"/>
                </a:lnTo>
                <a:cubicBezTo>
                  <a:pt x="2290152" y="2162950"/>
                  <a:pt x="2290146" y="2162951"/>
                  <a:pt x="2290139" y="2162951"/>
                </a:cubicBezTo>
                <a:cubicBezTo>
                  <a:pt x="2290132" y="2162951"/>
                  <a:pt x="2290126" y="2162950"/>
                  <a:pt x="2290119" y="2162950"/>
                </a:cubicBezTo>
                <a:lnTo>
                  <a:pt x="808" y="2157858"/>
                </a:lnTo>
                <a:cubicBezTo>
                  <a:pt x="-2509" y="1438191"/>
                  <a:pt x="5674" y="719667"/>
                  <a:pt x="23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aa</a:t>
            </a:r>
            <a:endParaRPr sz="13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97" name="Google Shape;2097;p37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920309" y="5558117"/>
            <a:ext cx="875177" cy="1012895"/>
          </a:xfrm>
          <a:prstGeom prst="rect">
            <a:avLst/>
          </a:prstGeom>
          <a:noFill/>
          <a:ln>
            <a:noFill/>
          </a:ln>
        </p:spPr>
      </p:pic>
      <p:sp>
        <p:nvSpPr>
          <p:cNvPr id="2098" name="Google Shape;2098;p373"/>
          <p:cNvSpPr txBox="1"/>
          <p:nvPr>
            <p:ph idx="1" type="body"/>
          </p:nvPr>
        </p:nvSpPr>
        <p:spPr>
          <a:xfrm>
            <a:off x="4135072" y="2412453"/>
            <a:ext cx="3785237" cy="7688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A17D"/>
              </a:buClr>
              <a:buSzPts val="2100"/>
              <a:buNone/>
              <a:defRPr sz="2100">
                <a:solidFill>
                  <a:srgbClr val="00A1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572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4572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4572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4572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99" name="Google Shape;2099;p373"/>
          <p:cNvSpPr txBox="1"/>
          <p:nvPr/>
        </p:nvSpPr>
        <p:spPr>
          <a:xfrm>
            <a:off x="1116106" y="-358588"/>
            <a:ext cx="184731" cy="3000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0" name="Google Shape;2100;p373"/>
          <p:cNvSpPr txBox="1"/>
          <p:nvPr>
            <p:ph idx="2" type="body"/>
          </p:nvPr>
        </p:nvSpPr>
        <p:spPr>
          <a:xfrm>
            <a:off x="4135042" y="3411797"/>
            <a:ext cx="2819400" cy="27088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385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2385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2385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2385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01" name="Google Shape;2101;p373"/>
          <p:cNvSpPr/>
          <p:nvPr>
            <p:ph idx="3" type="pic"/>
          </p:nvPr>
        </p:nvSpPr>
        <p:spPr>
          <a:xfrm>
            <a:off x="320279" y="393701"/>
            <a:ext cx="3466278" cy="61773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108" name="Shape 2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" name="Google Shape;2109;p82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10" name="Google Shape;2110;p82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11" name="Google Shape;2111;p82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rtada">
  <p:cSld name="Portada">
    <p:spTree>
      <p:nvGrpSpPr>
        <p:cNvPr id="2112" name="Shape 2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3" name="Google Shape;2113;p374"/>
          <p:cNvSpPr/>
          <p:nvPr>
            <p:ph idx="2" type="pic"/>
          </p:nvPr>
        </p:nvSpPr>
        <p:spPr>
          <a:xfrm>
            <a:off x="3615874" y="1204913"/>
            <a:ext cx="5976938" cy="48609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14" name="Google Shape;2114;p374"/>
          <p:cNvSpPr/>
          <p:nvPr/>
        </p:nvSpPr>
        <p:spPr>
          <a:xfrm>
            <a:off x="-799808" y="407021"/>
            <a:ext cx="6956168" cy="6043961"/>
          </a:xfrm>
          <a:custGeom>
            <a:rect b="b" l="l" r="r" t="t"/>
            <a:pathLst>
              <a:path extrusionOk="0" h="2162178" w="3414540">
                <a:moveTo>
                  <a:pt x="0" y="4861"/>
                </a:moveTo>
                <a:lnTo>
                  <a:pt x="3414540" y="0"/>
                </a:lnTo>
                <a:cubicBezTo>
                  <a:pt x="3376874" y="129116"/>
                  <a:pt x="3299542" y="367950"/>
                  <a:pt x="3100783" y="930278"/>
                </a:cubicBezTo>
                <a:cubicBezTo>
                  <a:pt x="2953415" y="1347210"/>
                  <a:pt x="2590047" y="2081277"/>
                  <a:pt x="1866389" y="2154769"/>
                </a:cubicBezTo>
                <a:lnTo>
                  <a:pt x="1719678" y="2162177"/>
                </a:lnTo>
                <a:cubicBezTo>
                  <a:pt x="1719671" y="2162177"/>
                  <a:pt x="1719665" y="2162178"/>
                  <a:pt x="1719658" y="2162178"/>
                </a:cubicBezTo>
                <a:cubicBezTo>
                  <a:pt x="1719651" y="2162178"/>
                  <a:pt x="1719645" y="2162177"/>
                  <a:pt x="1719638" y="2162177"/>
                </a:cubicBezTo>
                <a:lnTo>
                  <a:pt x="4248" y="2151451"/>
                </a:lnTo>
                <a:cubicBezTo>
                  <a:pt x="931" y="1431784"/>
                  <a:pt x="3317" y="724528"/>
                  <a:pt x="0" y="4861"/>
                </a:cubicBezTo>
                <a:close/>
              </a:path>
            </a:pathLst>
          </a:custGeom>
          <a:solidFill>
            <a:srgbClr val="249A7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15" name="Google Shape;2115;p37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20308" y="5418841"/>
            <a:ext cx="2891243" cy="59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6" name="Google Shape;2116;p3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32953" y="4222422"/>
            <a:ext cx="1077983" cy="1247614"/>
          </a:xfrm>
          <a:prstGeom prst="rect">
            <a:avLst/>
          </a:prstGeom>
          <a:noFill/>
          <a:ln>
            <a:noFill/>
          </a:ln>
        </p:spPr>
      </p:pic>
      <p:sp>
        <p:nvSpPr>
          <p:cNvPr id="2117" name="Google Shape;2117;p374"/>
          <p:cNvSpPr txBox="1"/>
          <p:nvPr>
            <p:ph idx="1" type="body"/>
          </p:nvPr>
        </p:nvSpPr>
        <p:spPr>
          <a:xfrm>
            <a:off x="320309" y="801689"/>
            <a:ext cx="4664287" cy="23875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4050"/>
              <a:buNone/>
              <a:defRPr sz="405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18" name="Google Shape;2118;p374"/>
          <p:cNvSpPr txBox="1"/>
          <p:nvPr>
            <p:ph idx="3" type="body"/>
          </p:nvPr>
        </p:nvSpPr>
        <p:spPr>
          <a:xfrm>
            <a:off x="320309" y="3136826"/>
            <a:ext cx="4664287" cy="10855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19" name="Google Shape;2119;p374"/>
          <p:cNvSpPr txBox="1"/>
          <p:nvPr>
            <p:ph idx="4" type="body"/>
          </p:nvPr>
        </p:nvSpPr>
        <p:spPr>
          <a:xfrm>
            <a:off x="320309" y="4413683"/>
            <a:ext cx="4664287" cy="4379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i="1"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o A">
  <p:cSld name="Texto A">
    <p:spTree>
      <p:nvGrpSpPr>
        <p:cNvPr id="2120" name="Shape 2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1" name="Google Shape;2121;p375"/>
          <p:cNvSpPr/>
          <p:nvPr/>
        </p:nvSpPr>
        <p:spPr>
          <a:xfrm>
            <a:off x="-66418" y="0"/>
            <a:ext cx="9210418" cy="6858000"/>
          </a:xfrm>
          <a:prstGeom prst="rect">
            <a:avLst/>
          </a:prstGeom>
          <a:solidFill>
            <a:srgbClr val="249A7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2" name="Google Shape;2122;p375"/>
          <p:cNvSpPr/>
          <p:nvPr/>
        </p:nvSpPr>
        <p:spPr>
          <a:xfrm>
            <a:off x="-247511" y="-61993"/>
            <a:ext cx="9424156" cy="7018606"/>
          </a:xfrm>
          <a:custGeom>
            <a:rect b="b" l="l" r="r" t="t"/>
            <a:pathLst>
              <a:path extrusionOk="0" h="2162951" w="3985021">
                <a:moveTo>
                  <a:pt x="2357" y="0"/>
                </a:moveTo>
                <a:lnTo>
                  <a:pt x="3985021" y="773"/>
                </a:lnTo>
                <a:cubicBezTo>
                  <a:pt x="3947355" y="129889"/>
                  <a:pt x="3870023" y="368723"/>
                  <a:pt x="3671264" y="931051"/>
                </a:cubicBezTo>
                <a:cubicBezTo>
                  <a:pt x="3523896" y="1347983"/>
                  <a:pt x="3160528" y="2082050"/>
                  <a:pt x="2436870" y="2155542"/>
                </a:cubicBezTo>
                <a:lnTo>
                  <a:pt x="2290159" y="2162950"/>
                </a:lnTo>
                <a:cubicBezTo>
                  <a:pt x="2290152" y="2162950"/>
                  <a:pt x="2290146" y="2162951"/>
                  <a:pt x="2290139" y="2162951"/>
                </a:cubicBezTo>
                <a:cubicBezTo>
                  <a:pt x="2290132" y="2162951"/>
                  <a:pt x="2290126" y="2162950"/>
                  <a:pt x="2290119" y="2162950"/>
                </a:cubicBezTo>
                <a:lnTo>
                  <a:pt x="808" y="2157858"/>
                </a:lnTo>
                <a:cubicBezTo>
                  <a:pt x="-2509" y="1438191"/>
                  <a:pt x="5674" y="719667"/>
                  <a:pt x="23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aa</a:t>
            </a:r>
            <a:endParaRPr sz="13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23" name="Google Shape;2123;p37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920309" y="5558117"/>
            <a:ext cx="875177" cy="1012895"/>
          </a:xfrm>
          <a:prstGeom prst="rect">
            <a:avLst/>
          </a:prstGeom>
          <a:noFill/>
          <a:ln>
            <a:noFill/>
          </a:ln>
        </p:spPr>
      </p:pic>
      <p:sp>
        <p:nvSpPr>
          <p:cNvPr id="2124" name="Google Shape;2124;p375"/>
          <p:cNvSpPr txBox="1"/>
          <p:nvPr>
            <p:ph idx="1" type="body"/>
          </p:nvPr>
        </p:nvSpPr>
        <p:spPr>
          <a:xfrm>
            <a:off x="320308" y="601875"/>
            <a:ext cx="7990004" cy="1770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A17D"/>
              </a:buClr>
              <a:buSzPts val="3600"/>
              <a:buNone/>
              <a:defRPr sz="3600">
                <a:solidFill>
                  <a:srgbClr val="00A1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572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4572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4572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4572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25" name="Google Shape;2125;p375"/>
          <p:cNvSpPr txBox="1"/>
          <p:nvPr/>
        </p:nvSpPr>
        <p:spPr>
          <a:xfrm>
            <a:off x="1116106" y="-358588"/>
            <a:ext cx="184731" cy="3000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6" name="Google Shape;2126;p375"/>
          <p:cNvSpPr txBox="1"/>
          <p:nvPr>
            <p:ph idx="2" type="body"/>
          </p:nvPr>
        </p:nvSpPr>
        <p:spPr>
          <a:xfrm>
            <a:off x="320279" y="2433639"/>
            <a:ext cx="6591300" cy="42894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385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2385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2385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2385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s objetos" type="twoObj">
  <p:cSld name="TWO_OBJECTS"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4" name="Google Shape;234;p111"/>
          <p:cNvSpPr txBox="1"/>
          <p:nvPr>
            <p:ph idx="1" type="body"/>
          </p:nvPr>
        </p:nvSpPr>
        <p:spPr>
          <a:xfrm>
            <a:off x="457200" y="1600202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61950" lvl="0" marL="457200" marR="0" rtl="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4325" lvl="3" marL="1828800" marR="0" rtl="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–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4325" lvl="4" marL="2286000" marR="0" rtl="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»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4325" lvl="5" marL="2743200" marR="0" rtl="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4325" lvl="6" marL="3200400" marR="0" rtl="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4325" lvl="7" marL="3657600" marR="0" rtl="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4325" lvl="8" marL="4114800" marR="0" rtl="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5" name="Google Shape;235;p111"/>
          <p:cNvSpPr txBox="1"/>
          <p:nvPr>
            <p:ph idx="2" type="body"/>
          </p:nvPr>
        </p:nvSpPr>
        <p:spPr>
          <a:xfrm>
            <a:off x="4648200" y="1600202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61950" lvl="0" marL="457200" marR="0" rtl="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4325" lvl="3" marL="1828800" marR="0" rtl="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–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4325" lvl="4" marL="2286000" marR="0" rtl="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»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4325" lvl="5" marL="2743200" marR="0" rtl="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4325" lvl="6" marL="3200400" marR="0" rtl="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4325" lvl="7" marL="3657600" marR="0" rtl="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4325" lvl="8" marL="4114800" marR="0" rtl="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6" name="Google Shape;236;p111"/>
          <p:cNvSpPr txBox="1"/>
          <p:nvPr>
            <p:ph idx="10" type="dt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7" name="Google Shape;237;p111"/>
          <p:cNvSpPr txBox="1"/>
          <p:nvPr>
            <p:ph idx="11" type="ftr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8" name="Google Shape;238;p111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o B">
  <p:cSld name="Texto B">
    <p:spTree>
      <p:nvGrpSpPr>
        <p:cNvPr id="2127" name="Shape 2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8" name="Google Shape;2128;p376"/>
          <p:cNvSpPr/>
          <p:nvPr/>
        </p:nvSpPr>
        <p:spPr>
          <a:xfrm>
            <a:off x="-247511" y="-61993"/>
            <a:ext cx="9424156" cy="7018606"/>
          </a:xfrm>
          <a:custGeom>
            <a:rect b="b" l="l" r="r" t="t"/>
            <a:pathLst>
              <a:path extrusionOk="0" h="2162951" w="3985021">
                <a:moveTo>
                  <a:pt x="2357" y="0"/>
                </a:moveTo>
                <a:lnTo>
                  <a:pt x="3985021" y="773"/>
                </a:lnTo>
                <a:cubicBezTo>
                  <a:pt x="3947355" y="129889"/>
                  <a:pt x="3870023" y="368723"/>
                  <a:pt x="3671264" y="931051"/>
                </a:cubicBezTo>
                <a:cubicBezTo>
                  <a:pt x="3523896" y="1347983"/>
                  <a:pt x="3160528" y="2082050"/>
                  <a:pt x="2436870" y="2155542"/>
                </a:cubicBezTo>
                <a:lnTo>
                  <a:pt x="2290159" y="2162950"/>
                </a:lnTo>
                <a:cubicBezTo>
                  <a:pt x="2290152" y="2162950"/>
                  <a:pt x="2290146" y="2162951"/>
                  <a:pt x="2290139" y="2162951"/>
                </a:cubicBezTo>
                <a:cubicBezTo>
                  <a:pt x="2290132" y="2162951"/>
                  <a:pt x="2290126" y="2162950"/>
                  <a:pt x="2290119" y="2162950"/>
                </a:cubicBezTo>
                <a:lnTo>
                  <a:pt x="808" y="2157858"/>
                </a:lnTo>
                <a:cubicBezTo>
                  <a:pt x="-2509" y="1438191"/>
                  <a:pt x="5674" y="719667"/>
                  <a:pt x="2357" y="0"/>
                </a:cubicBezTo>
                <a:close/>
              </a:path>
            </a:pathLst>
          </a:custGeom>
          <a:solidFill>
            <a:srgbClr val="00A17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aa</a:t>
            </a:r>
            <a:endParaRPr sz="13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9" name="Google Shape;2129;p376"/>
          <p:cNvSpPr txBox="1"/>
          <p:nvPr>
            <p:ph idx="1" type="body"/>
          </p:nvPr>
        </p:nvSpPr>
        <p:spPr>
          <a:xfrm>
            <a:off x="320308" y="601875"/>
            <a:ext cx="7990004" cy="1770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572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4572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4572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4572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30" name="Google Shape;2130;p376"/>
          <p:cNvSpPr txBox="1"/>
          <p:nvPr/>
        </p:nvSpPr>
        <p:spPr>
          <a:xfrm>
            <a:off x="1116106" y="-358588"/>
            <a:ext cx="184731" cy="3000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1" name="Google Shape;2131;p376"/>
          <p:cNvSpPr txBox="1"/>
          <p:nvPr>
            <p:ph idx="2" type="body"/>
          </p:nvPr>
        </p:nvSpPr>
        <p:spPr>
          <a:xfrm>
            <a:off x="320279" y="2433639"/>
            <a:ext cx="6591300" cy="42894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385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2385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2385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2385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2132" name="Google Shape;2132;p37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920308" y="5558116"/>
            <a:ext cx="874932" cy="10128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o y foto horizontal A">
  <p:cSld name="Texto y foto horizontal A">
    <p:spTree>
      <p:nvGrpSpPr>
        <p:cNvPr id="2133" name="Shape 2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4" name="Google Shape;2134;p377"/>
          <p:cNvSpPr/>
          <p:nvPr/>
        </p:nvSpPr>
        <p:spPr>
          <a:xfrm>
            <a:off x="-66418" y="0"/>
            <a:ext cx="9210418" cy="6858000"/>
          </a:xfrm>
          <a:prstGeom prst="rect">
            <a:avLst/>
          </a:prstGeom>
          <a:solidFill>
            <a:srgbClr val="249A7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5" name="Google Shape;2135;p377"/>
          <p:cNvSpPr/>
          <p:nvPr/>
        </p:nvSpPr>
        <p:spPr>
          <a:xfrm>
            <a:off x="-247511" y="-61993"/>
            <a:ext cx="9424156" cy="7018606"/>
          </a:xfrm>
          <a:custGeom>
            <a:rect b="b" l="l" r="r" t="t"/>
            <a:pathLst>
              <a:path extrusionOk="0" h="2162951" w="3985021">
                <a:moveTo>
                  <a:pt x="2357" y="0"/>
                </a:moveTo>
                <a:lnTo>
                  <a:pt x="3985021" y="773"/>
                </a:lnTo>
                <a:cubicBezTo>
                  <a:pt x="3947355" y="129889"/>
                  <a:pt x="3870023" y="368723"/>
                  <a:pt x="3671264" y="931051"/>
                </a:cubicBezTo>
                <a:cubicBezTo>
                  <a:pt x="3523896" y="1347983"/>
                  <a:pt x="3160528" y="2082050"/>
                  <a:pt x="2436870" y="2155542"/>
                </a:cubicBezTo>
                <a:lnTo>
                  <a:pt x="2290159" y="2162950"/>
                </a:lnTo>
                <a:cubicBezTo>
                  <a:pt x="2290152" y="2162950"/>
                  <a:pt x="2290146" y="2162951"/>
                  <a:pt x="2290139" y="2162951"/>
                </a:cubicBezTo>
                <a:cubicBezTo>
                  <a:pt x="2290132" y="2162951"/>
                  <a:pt x="2290126" y="2162950"/>
                  <a:pt x="2290119" y="2162950"/>
                </a:cubicBezTo>
                <a:lnTo>
                  <a:pt x="808" y="2157858"/>
                </a:lnTo>
                <a:cubicBezTo>
                  <a:pt x="-2509" y="1438191"/>
                  <a:pt x="5674" y="719667"/>
                  <a:pt x="23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aa</a:t>
            </a:r>
            <a:endParaRPr sz="13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36" name="Google Shape;2136;p37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920309" y="5558117"/>
            <a:ext cx="875177" cy="1012895"/>
          </a:xfrm>
          <a:prstGeom prst="rect">
            <a:avLst/>
          </a:prstGeom>
          <a:noFill/>
          <a:ln>
            <a:noFill/>
          </a:ln>
        </p:spPr>
      </p:pic>
      <p:sp>
        <p:nvSpPr>
          <p:cNvPr id="2137" name="Google Shape;2137;p377"/>
          <p:cNvSpPr txBox="1"/>
          <p:nvPr>
            <p:ph idx="1" type="body"/>
          </p:nvPr>
        </p:nvSpPr>
        <p:spPr>
          <a:xfrm>
            <a:off x="320309" y="4107916"/>
            <a:ext cx="7127051" cy="6531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A17D"/>
              </a:buClr>
              <a:buSzPts val="2100"/>
              <a:buNone/>
              <a:defRPr sz="2100">
                <a:solidFill>
                  <a:srgbClr val="00A1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572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4572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4572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4572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38" name="Google Shape;2138;p377"/>
          <p:cNvSpPr txBox="1"/>
          <p:nvPr/>
        </p:nvSpPr>
        <p:spPr>
          <a:xfrm>
            <a:off x="1116106" y="-358588"/>
            <a:ext cx="184731" cy="3000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9" name="Google Shape;2139;p377"/>
          <p:cNvSpPr txBox="1"/>
          <p:nvPr>
            <p:ph idx="2" type="body"/>
          </p:nvPr>
        </p:nvSpPr>
        <p:spPr>
          <a:xfrm>
            <a:off x="320279" y="4876801"/>
            <a:ext cx="5723334" cy="18462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385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2385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2385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2385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40" name="Google Shape;2140;p377"/>
          <p:cNvSpPr/>
          <p:nvPr>
            <p:ph idx="3" type="pic"/>
          </p:nvPr>
        </p:nvSpPr>
        <p:spPr>
          <a:xfrm>
            <a:off x="320278" y="393700"/>
            <a:ext cx="7480697" cy="3406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o y foto horizontal B">
  <p:cSld name="Texto y foto horizontal B">
    <p:spTree>
      <p:nvGrpSpPr>
        <p:cNvPr id="2141" name="Shape 2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2" name="Google Shape;2142;p378"/>
          <p:cNvSpPr/>
          <p:nvPr/>
        </p:nvSpPr>
        <p:spPr>
          <a:xfrm>
            <a:off x="-247511" y="-61993"/>
            <a:ext cx="9424156" cy="7018606"/>
          </a:xfrm>
          <a:custGeom>
            <a:rect b="b" l="l" r="r" t="t"/>
            <a:pathLst>
              <a:path extrusionOk="0" h="2162951" w="3985021">
                <a:moveTo>
                  <a:pt x="2357" y="0"/>
                </a:moveTo>
                <a:lnTo>
                  <a:pt x="3985021" y="773"/>
                </a:lnTo>
                <a:cubicBezTo>
                  <a:pt x="3947355" y="129889"/>
                  <a:pt x="3870023" y="368723"/>
                  <a:pt x="3671264" y="931051"/>
                </a:cubicBezTo>
                <a:cubicBezTo>
                  <a:pt x="3523896" y="1347983"/>
                  <a:pt x="3160528" y="2082050"/>
                  <a:pt x="2436870" y="2155542"/>
                </a:cubicBezTo>
                <a:lnTo>
                  <a:pt x="2290159" y="2162950"/>
                </a:lnTo>
                <a:cubicBezTo>
                  <a:pt x="2290152" y="2162950"/>
                  <a:pt x="2290146" y="2162951"/>
                  <a:pt x="2290139" y="2162951"/>
                </a:cubicBezTo>
                <a:cubicBezTo>
                  <a:pt x="2290132" y="2162951"/>
                  <a:pt x="2290126" y="2162950"/>
                  <a:pt x="2290119" y="2162950"/>
                </a:cubicBezTo>
                <a:lnTo>
                  <a:pt x="808" y="2157858"/>
                </a:lnTo>
                <a:cubicBezTo>
                  <a:pt x="-2509" y="1438191"/>
                  <a:pt x="5674" y="719667"/>
                  <a:pt x="2357" y="0"/>
                </a:cubicBezTo>
                <a:close/>
              </a:path>
            </a:pathLst>
          </a:custGeom>
          <a:solidFill>
            <a:srgbClr val="00A17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43" name="Google Shape;2143;p37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920308" y="5558116"/>
            <a:ext cx="874932" cy="1012895"/>
          </a:xfrm>
          <a:prstGeom prst="rect">
            <a:avLst/>
          </a:prstGeom>
          <a:noFill/>
          <a:ln>
            <a:noFill/>
          </a:ln>
        </p:spPr>
      </p:pic>
      <p:sp>
        <p:nvSpPr>
          <p:cNvPr id="2144" name="Google Shape;2144;p378"/>
          <p:cNvSpPr txBox="1"/>
          <p:nvPr>
            <p:ph idx="1" type="body"/>
          </p:nvPr>
        </p:nvSpPr>
        <p:spPr>
          <a:xfrm>
            <a:off x="320309" y="4107916"/>
            <a:ext cx="7127051" cy="6531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572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4572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4572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4572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45" name="Google Shape;2145;p378"/>
          <p:cNvSpPr txBox="1"/>
          <p:nvPr/>
        </p:nvSpPr>
        <p:spPr>
          <a:xfrm>
            <a:off x="1116106" y="-358588"/>
            <a:ext cx="184731" cy="3000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6" name="Google Shape;2146;p378"/>
          <p:cNvSpPr txBox="1"/>
          <p:nvPr>
            <p:ph idx="2" type="body"/>
          </p:nvPr>
        </p:nvSpPr>
        <p:spPr>
          <a:xfrm>
            <a:off x="320279" y="4876801"/>
            <a:ext cx="5723334" cy="18462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385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2385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2385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2385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47" name="Google Shape;2147;p378"/>
          <p:cNvSpPr/>
          <p:nvPr>
            <p:ph idx="3" type="pic"/>
          </p:nvPr>
        </p:nvSpPr>
        <p:spPr>
          <a:xfrm>
            <a:off x="320278" y="393700"/>
            <a:ext cx="7480697" cy="3406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o y foto vertical A">
  <p:cSld name="Texto y foto vertical A">
    <p:spTree>
      <p:nvGrpSpPr>
        <p:cNvPr id="2148" name="Shape 2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9" name="Google Shape;2149;p379"/>
          <p:cNvSpPr/>
          <p:nvPr/>
        </p:nvSpPr>
        <p:spPr>
          <a:xfrm>
            <a:off x="-66418" y="0"/>
            <a:ext cx="9210418" cy="6858000"/>
          </a:xfrm>
          <a:prstGeom prst="rect">
            <a:avLst/>
          </a:prstGeom>
          <a:solidFill>
            <a:srgbClr val="249A7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0" name="Google Shape;2150;p379"/>
          <p:cNvSpPr/>
          <p:nvPr/>
        </p:nvSpPr>
        <p:spPr>
          <a:xfrm>
            <a:off x="-247511" y="-61993"/>
            <a:ext cx="9424156" cy="7018606"/>
          </a:xfrm>
          <a:custGeom>
            <a:rect b="b" l="l" r="r" t="t"/>
            <a:pathLst>
              <a:path extrusionOk="0" h="2162951" w="3985021">
                <a:moveTo>
                  <a:pt x="2357" y="0"/>
                </a:moveTo>
                <a:lnTo>
                  <a:pt x="3985021" y="773"/>
                </a:lnTo>
                <a:cubicBezTo>
                  <a:pt x="3947355" y="129889"/>
                  <a:pt x="3870023" y="368723"/>
                  <a:pt x="3671264" y="931051"/>
                </a:cubicBezTo>
                <a:cubicBezTo>
                  <a:pt x="3523896" y="1347983"/>
                  <a:pt x="3160528" y="2082050"/>
                  <a:pt x="2436870" y="2155542"/>
                </a:cubicBezTo>
                <a:lnTo>
                  <a:pt x="2290159" y="2162950"/>
                </a:lnTo>
                <a:cubicBezTo>
                  <a:pt x="2290152" y="2162950"/>
                  <a:pt x="2290146" y="2162951"/>
                  <a:pt x="2290139" y="2162951"/>
                </a:cubicBezTo>
                <a:cubicBezTo>
                  <a:pt x="2290132" y="2162951"/>
                  <a:pt x="2290126" y="2162950"/>
                  <a:pt x="2290119" y="2162950"/>
                </a:cubicBezTo>
                <a:lnTo>
                  <a:pt x="808" y="2157858"/>
                </a:lnTo>
                <a:cubicBezTo>
                  <a:pt x="-2509" y="1438191"/>
                  <a:pt x="5674" y="719667"/>
                  <a:pt x="23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aa</a:t>
            </a:r>
            <a:endParaRPr sz="13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51" name="Google Shape;2151;p37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920309" y="5558117"/>
            <a:ext cx="875177" cy="1012895"/>
          </a:xfrm>
          <a:prstGeom prst="rect">
            <a:avLst/>
          </a:prstGeom>
          <a:noFill/>
          <a:ln>
            <a:noFill/>
          </a:ln>
        </p:spPr>
      </p:pic>
      <p:sp>
        <p:nvSpPr>
          <p:cNvPr id="2152" name="Google Shape;2152;p379"/>
          <p:cNvSpPr txBox="1"/>
          <p:nvPr>
            <p:ph idx="1" type="body"/>
          </p:nvPr>
        </p:nvSpPr>
        <p:spPr>
          <a:xfrm>
            <a:off x="4135072" y="2412453"/>
            <a:ext cx="3785237" cy="7688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A17D"/>
              </a:buClr>
              <a:buSzPts val="2100"/>
              <a:buNone/>
              <a:defRPr sz="2100">
                <a:solidFill>
                  <a:srgbClr val="00A17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572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4572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4572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4572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53" name="Google Shape;2153;p379"/>
          <p:cNvSpPr txBox="1"/>
          <p:nvPr/>
        </p:nvSpPr>
        <p:spPr>
          <a:xfrm>
            <a:off x="1116106" y="-358588"/>
            <a:ext cx="184731" cy="3000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4" name="Google Shape;2154;p379"/>
          <p:cNvSpPr txBox="1"/>
          <p:nvPr>
            <p:ph idx="2" type="body"/>
          </p:nvPr>
        </p:nvSpPr>
        <p:spPr>
          <a:xfrm>
            <a:off x="4135042" y="3411797"/>
            <a:ext cx="2819400" cy="27088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385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2385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2385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2385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55" name="Google Shape;2155;p379"/>
          <p:cNvSpPr/>
          <p:nvPr>
            <p:ph idx="3" type="pic"/>
          </p:nvPr>
        </p:nvSpPr>
        <p:spPr>
          <a:xfrm>
            <a:off x="320279" y="393701"/>
            <a:ext cx="3466278" cy="61773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o y foto Vertical B">
  <p:cSld name="Texto y foto Vertical B">
    <p:spTree>
      <p:nvGrpSpPr>
        <p:cNvPr id="2156" name="Shape 2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7" name="Google Shape;2157;p380"/>
          <p:cNvSpPr/>
          <p:nvPr/>
        </p:nvSpPr>
        <p:spPr>
          <a:xfrm>
            <a:off x="-247511" y="-61993"/>
            <a:ext cx="9424156" cy="7018606"/>
          </a:xfrm>
          <a:custGeom>
            <a:rect b="b" l="l" r="r" t="t"/>
            <a:pathLst>
              <a:path extrusionOk="0" h="2162951" w="3985021">
                <a:moveTo>
                  <a:pt x="2357" y="0"/>
                </a:moveTo>
                <a:lnTo>
                  <a:pt x="3985021" y="773"/>
                </a:lnTo>
                <a:cubicBezTo>
                  <a:pt x="3947355" y="129889"/>
                  <a:pt x="3870023" y="368723"/>
                  <a:pt x="3671264" y="931051"/>
                </a:cubicBezTo>
                <a:cubicBezTo>
                  <a:pt x="3523896" y="1347983"/>
                  <a:pt x="3160528" y="2082050"/>
                  <a:pt x="2436870" y="2155542"/>
                </a:cubicBezTo>
                <a:lnTo>
                  <a:pt x="2290159" y="2162950"/>
                </a:lnTo>
                <a:cubicBezTo>
                  <a:pt x="2290152" y="2162950"/>
                  <a:pt x="2290146" y="2162951"/>
                  <a:pt x="2290139" y="2162951"/>
                </a:cubicBezTo>
                <a:cubicBezTo>
                  <a:pt x="2290132" y="2162951"/>
                  <a:pt x="2290126" y="2162950"/>
                  <a:pt x="2290119" y="2162950"/>
                </a:cubicBezTo>
                <a:lnTo>
                  <a:pt x="808" y="2157858"/>
                </a:lnTo>
                <a:cubicBezTo>
                  <a:pt x="-2509" y="1438191"/>
                  <a:pt x="5674" y="719667"/>
                  <a:pt x="2357" y="0"/>
                </a:cubicBezTo>
                <a:close/>
              </a:path>
            </a:pathLst>
          </a:custGeom>
          <a:solidFill>
            <a:srgbClr val="00A17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58" name="Google Shape;2158;p38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920308" y="5558116"/>
            <a:ext cx="874932" cy="1012895"/>
          </a:xfrm>
          <a:prstGeom prst="rect">
            <a:avLst/>
          </a:prstGeom>
          <a:noFill/>
          <a:ln>
            <a:noFill/>
          </a:ln>
        </p:spPr>
      </p:pic>
      <p:sp>
        <p:nvSpPr>
          <p:cNvPr id="2159" name="Google Shape;2159;p380"/>
          <p:cNvSpPr txBox="1"/>
          <p:nvPr>
            <p:ph idx="1" type="body"/>
          </p:nvPr>
        </p:nvSpPr>
        <p:spPr>
          <a:xfrm>
            <a:off x="4135072" y="2412453"/>
            <a:ext cx="3785237" cy="7688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572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4572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4572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4572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60" name="Google Shape;2160;p380"/>
          <p:cNvSpPr txBox="1"/>
          <p:nvPr/>
        </p:nvSpPr>
        <p:spPr>
          <a:xfrm>
            <a:off x="1116106" y="-358588"/>
            <a:ext cx="184731" cy="3000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1" name="Google Shape;2161;p380"/>
          <p:cNvSpPr txBox="1"/>
          <p:nvPr>
            <p:ph idx="2" type="body"/>
          </p:nvPr>
        </p:nvSpPr>
        <p:spPr>
          <a:xfrm>
            <a:off x="4135042" y="3411797"/>
            <a:ext cx="2819400" cy="27088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385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2385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2385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2385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62" name="Google Shape;2162;p380"/>
          <p:cNvSpPr/>
          <p:nvPr>
            <p:ph idx="3" type="pic"/>
          </p:nvPr>
        </p:nvSpPr>
        <p:spPr>
          <a:xfrm>
            <a:off x="320279" y="393701"/>
            <a:ext cx="3466278" cy="61773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o y grafica">
  <p:cSld name="Texto y grafica">
    <p:spTree>
      <p:nvGrpSpPr>
        <p:cNvPr id="2163" name="Shape 2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4" name="Google Shape;2164;p381"/>
          <p:cNvSpPr/>
          <p:nvPr/>
        </p:nvSpPr>
        <p:spPr>
          <a:xfrm>
            <a:off x="-66418" y="0"/>
            <a:ext cx="9210418" cy="6858000"/>
          </a:xfrm>
          <a:prstGeom prst="rect">
            <a:avLst/>
          </a:prstGeom>
          <a:solidFill>
            <a:srgbClr val="249A7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5" name="Google Shape;2165;p381"/>
          <p:cNvSpPr/>
          <p:nvPr/>
        </p:nvSpPr>
        <p:spPr>
          <a:xfrm>
            <a:off x="-247511" y="-61993"/>
            <a:ext cx="9424156" cy="7018606"/>
          </a:xfrm>
          <a:custGeom>
            <a:rect b="b" l="l" r="r" t="t"/>
            <a:pathLst>
              <a:path extrusionOk="0" h="2162951" w="3985021">
                <a:moveTo>
                  <a:pt x="2357" y="0"/>
                </a:moveTo>
                <a:lnTo>
                  <a:pt x="3985021" y="773"/>
                </a:lnTo>
                <a:cubicBezTo>
                  <a:pt x="3947355" y="129889"/>
                  <a:pt x="3870023" y="368723"/>
                  <a:pt x="3671264" y="931051"/>
                </a:cubicBezTo>
                <a:cubicBezTo>
                  <a:pt x="3523896" y="1347983"/>
                  <a:pt x="3160528" y="2082050"/>
                  <a:pt x="2436870" y="2155542"/>
                </a:cubicBezTo>
                <a:lnTo>
                  <a:pt x="2290159" y="2162950"/>
                </a:lnTo>
                <a:cubicBezTo>
                  <a:pt x="2290152" y="2162950"/>
                  <a:pt x="2290146" y="2162951"/>
                  <a:pt x="2290139" y="2162951"/>
                </a:cubicBezTo>
                <a:cubicBezTo>
                  <a:pt x="2290132" y="2162951"/>
                  <a:pt x="2290126" y="2162950"/>
                  <a:pt x="2290119" y="2162950"/>
                </a:cubicBezTo>
                <a:lnTo>
                  <a:pt x="808" y="2157858"/>
                </a:lnTo>
                <a:cubicBezTo>
                  <a:pt x="-2509" y="1438191"/>
                  <a:pt x="5674" y="719667"/>
                  <a:pt x="23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aa</a:t>
            </a:r>
            <a:endParaRPr sz="13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66" name="Google Shape;2166;p38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920309" y="5558117"/>
            <a:ext cx="875177" cy="1012895"/>
          </a:xfrm>
          <a:prstGeom prst="rect">
            <a:avLst/>
          </a:prstGeom>
          <a:noFill/>
          <a:ln>
            <a:noFill/>
          </a:ln>
        </p:spPr>
      </p:pic>
      <p:sp>
        <p:nvSpPr>
          <p:cNvPr id="2167" name="Google Shape;2167;p381"/>
          <p:cNvSpPr txBox="1"/>
          <p:nvPr/>
        </p:nvSpPr>
        <p:spPr>
          <a:xfrm>
            <a:off x="1116106" y="-358588"/>
            <a:ext cx="184731" cy="3000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8" name="Google Shape;2168;p381"/>
          <p:cNvSpPr txBox="1"/>
          <p:nvPr>
            <p:ph idx="1" type="body"/>
          </p:nvPr>
        </p:nvSpPr>
        <p:spPr>
          <a:xfrm>
            <a:off x="180516" y="5222549"/>
            <a:ext cx="5859485" cy="13484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385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2385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2385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F3F3F"/>
              </a:buClr>
              <a:buSzPts val="1500"/>
              <a:buNone/>
              <a:defRPr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69" name="Google Shape;2169;p381"/>
          <p:cNvSpPr/>
          <p:nvPr>
            <p:ph idx="2" type="chart"/>
          </p:nvPr>
        </p:nvSpPr>
        <p:spPr>
          <a:xfrm>
            <a:off x="180516" y="510988"/>
            <a:ext cx="7151353" cy="43023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70" name="Shape 2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1" name="Google Shape;2171;p382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72" name="Google Shape;2172;p382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73" name="Google Shape;2173;p382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74" name="Google Shape;2174;p382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75" name="Google Shape;2175;p382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ción" type="twoTxTwoObj">
  <p:cSld name="TWO_OBJECTS_WITH_TEXT"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1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1" name="Google Shape;241;p112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b="1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2" name="Google Shape;242;p112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23850" lvl="1" marL="914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4325" lvl="2" marL="1371600" marR="0" rtl="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04800" lvl="3" marL="18288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04800" lvl="4" marL="22860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04800" lvl="5" marL="27432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04800" lvl="6" marL="32004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04800" lvl="7" marL="36576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04800" lvl="8" marL="41148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3" name="Google Shape;243;p112"/>
          <p:cNvSpPr txBox="1"/>
          <p:nvPr>
            <p:ph idx="3" type="body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b="1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4" name="Google Shape;244;p112"/>
          <p:cNvSpPr txBox="1"/>
          <p:nvPr>
            <p:ph idx="4" type="body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23850" lvl="1" marL="914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4325" lvl="2" marL="1371600" marR="0" rtl="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04800" lvl="3" marL="18288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04800" lvl="4" marL="22860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04800" lvl="5" marL="27432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04800" lvl="6" marL="32004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04800" lvl="7" marL="36576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04800" lvl="8" marL="41148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5" name="Google Shape;245;p112"/>
          <p:cNvSpPr txBox="1"/>
          <p:nvPr>
            <p:ph idx="10" type="dt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6" name="Google Shape;246;p112"/>
          <p:cNvSpPr txBox="1"/>
          <p:nvPr>
            <p:ph idx="11" type="ftr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7" name="Google Shape;247;p112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el título" type="titleOnly">
  <p:cSld name="TITLE_ONLY"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1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0" name="Google Shape;250;p113"/>
          <p:cNvSpPr txBox="1"/>
          <p:nvPr>
            <p:ph idx="10" type="dt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1" name="Google Shape;251;p113"/>
          <p:cNvSpPr txBox="1"/>
          <p:nvPr>
            <p:ph idx="11" type="ftr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2" name="Google Shape;252;p113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" type="blank">
  <p:cSld name="BLANK"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14"/>
          <p:cNvSpPr txBox="1"/>
          <p:nvPr>
            <p:ph idx="10" type="dt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5" name="Google Shape;255;p114"/>
          <p:cNvSpPr txBox="1"/>
          <p:nvPr>
            <p:ph idx="11" type="ftr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6" name="Google Shape;256;p114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ido con título" type="objTx">
  <p:cSld name="OBJECT_WITH_CAPTION_TEXT"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15"/>
          <p:cNvSpPr txBox="1"/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9" name="Google Shape;259;p115"/>
          <p:cNvSpPr txBox="1"/>
          <p:nvPr>
            <p:ph idx="1" type="body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61950" lvl="1" marL="914400" marR="0" rtl="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3850" lvl="3" marL="18288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3850" lvl="4" marL="22860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23850" lvl="5" marL="27432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0" name="Google Shape;260;p115"/>
          <p:cNvSpPr txBox="1"/>
          <p:nvPr>
            <p:ph idx="2" type="body"/>
          </p:nvPr>
        </p:nvSpPr>
        <p:spPr>
          <a:xfrm>
            <a:off x="457201" y="1435102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b="0" i="0" sz="10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b="0" i="0" sz="7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b="0" i="0" sz="6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b="0" i="0" sz="6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b="0" i="0" sz="6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b="0" i="0" sz="6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b="0" i="0" sz="6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b="0" i="0" sz="6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1" name="Google Shape;261;p115"/>
          <p:cNvSpPr txBox="1"/>
          <p:nvPr>
            <p:ph idx="10" type="dt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2" name="Google Shape;262;p115"/>
          <p:cNvSpPr txBox="1"/>
          <p:nvPr>
            <p:ph idx="11" type="ftr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3" name="Google Shape;263;p115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n con título" type="picTx">
  <p:cSld name="PICTURE_WITH_CAPTION_TEXT"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16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6" name="Google Shape;266;p116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7" name="Google Shape;267;p116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b="0" i="0" sz="10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b="0" i="0" sz="7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b="0" i="0" sz="6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b="0" i="0" sz="6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b="0" i="0" sz="6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b="0" i="0" sz="6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b="0" i="0" sz="6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b="0" i="0" sz="6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8" name="Google Shape;268;p116"/>
          <p:cNvSpPr txBox="1"/>
          <p:nvPr>
            <p:ph idx="10" type="dt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9" name="Google Shape;269;p116"/>
          <p:cNvSpPr txBox="1"/>
          <p:nvPr>
            <p:ph idx="11" type="ftr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0" name="Google Shape;270;p116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texto vertical" type="vertTx">
  <p:cSld name="VERTICAL_TEXT"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1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3" name="Google Shape;273;p117"/>
          <p:cNvSpPr txBox="1"/>
          <p:nvPr>
            <p:ph idx="1" type="body"/>
          </p:nvPr>
        </p:nvSpPr>
        <p:spPr>
          <a:xfrm rot="5400000">
            <a:off x="2309018" y="-251617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61950" lvl="1" marL="914400" marR="0" rtl="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3850" lvl="3" marL="18288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3850" lvl="4" marL="22860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23850" lvl="5" marL="27432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4" name="Google Shape;274;p117"/>
          <p:cNvSpPr txBox="1"/>
          <p:nvPr>
            <p:ph idx="10" type="dt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5" name="Google Shape;275;p117"/>
          <p:cNvSpPr txBox="1"/>
          <p:nvPr>
            <p:ph idx="11" type="ftr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6" name="Google Shape;276;p117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vertical y texto">
  <p:cSld name="Título vertical y texto"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n que contiene texto&#10;&#10;Descripción generada con confianza muy alta" id="278" name="Google Shape;278;p1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0"/>
            <a:ext cx="9134475" cy="68659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cabezado de sección" type="secHead">
  <p:cSld name="SECTION_HEADER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SD-Content-R1d.png" id="36" name="Google Shape;36;p8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85"/>
          <p:cNvSpPr txBox="1"/>
          <p:nvPr>
            <p:ph type="title"/>
          </p:nvPr>
        </p:nvSpPr>
        <p:spPr>
          <a:xfrm>
            <a:off x="685331" y="828564"/>
            <a:ext cx="7763814" cy="273681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wentieth Century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85"/>
          <p:cNvSpPr txBox="1"/>
          <p:nvPr>
            <p:ph idx="1" type="body"/>
          </p:nvPr>
        </p:nvSpPr>
        <p:spPr>
          <a:xfrm>
            <a:off x="685331" y="3657458"/>
            <a:ext cx="7763814" cy="13681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7F7F7F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9" name="Google Shape;39;p85"/>
          <p:cNvSpPr txBox="1"/>
          <p:nvPr>
            <p:ph idx="10" type="dt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85"/>
          <p:cNvSpPr txBox="1"/>
          <p:nvPr>
            <p:ph idx="11" type="ftr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85"/>
          <p:cNvSpPr txBox="1"/>
          <p:nvPr>
            <p:ph idx="12" type="sldNum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el título" type="titleOnly">
  <p:cSld name="TITLE_ONLY"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3" name="Google Shape;283;p38"/>
          <p:cNvSpPr txBox="1"/>
          <p:nvPr>
            <p:ph idx="10" type="dt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4" name="Google Shape;284;p38"/>
          <p:cNvSpPr txBox="1"/>
          <p:nvPr>
            <p:ph idx="11" type="ftr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5" name="Google Shape;285;p38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>
  <p:cSld name="Diapositiva de título"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Google Shape;287;p1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9527"/>
            <a:ext cx="9134475" cy="6848475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119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42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Arial"/>
              <a:buNone/>
              <a:defRPr b="0" i="0" sz="21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9" name="Google Shape;289;p119"/>
          <p:cNvSpPr txBox="1"/>
          <p:nvPr>
            <p:ph type="title"/>
          </p:nvPr>
        </p:nvSpPr>
        <p:spPr>
          <a:xfrm>
            <a:off x="623887" y="1557433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 type="obj">
  <p:cSld name="OBJECT"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2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2" name="Google Shape;292;p120"/>
          <p:cNvSpPr txBox="1"/>
          <p:nvPr>
            <p:ph idx="1" type="body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61950" lvl="1" marL="914400" marR="0" rtl="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3850" lvl="3" marL="18288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3850" lvl="4" marL="22860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23850" lvl="5" marL="27432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cabezado de sección" type="secHead">
  <p:cSld name="SECTION_HEADER"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21"/>
          <p:cNvSpPr txBox="1"/>
          <p:nvPr>
            <p:ph type="title"/>
          </p:nvPr>
        </p:nvSpPr>
        <p:spPr>
          <a:xfrm>
            <a:off x="722313" y="4406902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5" name="Google Shape;295;p121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270"/>
              </a:spcBef>
              <a:spcAft>
                <a:spcPts val="0"/>
              </a:spcAft>
              <a:buClr>
                <a:srgbClr val="888888"/>
              </a:buClr>
              <a:buSzPts val="1350"/>
              <a:buFont typeface="Arial"/>
              <a:buNone/>
              <a:defRPr b="0" i="0" sz="13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6" name="Google Shape;296;p121"/>
          <p:cNvSpPr txBox="1"/>
          <p:nvPr>
            <p:ph idx="10" type="dt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7" name="Google Shape;297;p121"/>
          <p:cNvSpPr txBox="1"/>
          <p:nvPr>
            <p:ph idx="11" type="ftr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8" name="Google Shape;298;p121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s objetos" type="twoObj">
  <p:cSld name="TWO_OBJECTS"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2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1" name="Google Shape;301;p122"/>
          <p:cNvSpPr txBox="1"/>
          <p:nvPr>
            <p:ph idx="1" type="body"/>
          </p:nvPr>
        </p:nvSpPr>
        <p:spPr>
          <a:xfrm>
            <a:off x="457200" y="1600202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61950" lvl="0" marL="457200" marR="0" rtl="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4325" lvl="3" marL="1828800" marR="0" rtl="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–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4325" lvl="4" marL="2286000" marR="0" rtl="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»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4325" lvl="5" marL="2743200" marR="0" rtl="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4325" lvl="6" marL="3200400" marR="0" rtl="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4325" lvl="7" marL="3657600" marR="0" rtl="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4325" lvl="8" marL="4114800" marR="0" rtl="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2" name="Google Shape;302;p122"/>
          <p:cNvSpPr txBox="1"/>
          <p:nvPr>
            <p:ph idx="2" type="body"/>
          </p:nvPr>
        </p:nvSpPr>
        <p:spPr>
          <a:xfrm>
            <a:off x="4648200" y="1600202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61950" lvl="0" marL="457200" marR="0" rtl="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4325" lvl="3" marL="1828800" marR="0" rtl="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–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4325" lvl="4" marL="2286000" marR="0" rtl="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»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4325" lvl="5" marL="2743200" marR="0" rtl="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4325" lvl="6" marL="3200400" marR="0" rtl="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4325" lvl="7" marL="3657600" marR="0" rtl="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4325" lvl="8" marL="4114800" marR="0" rtl="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3" name="Google Shape;303;p122"/>
          <p:cNvSpPr txBox="1"/>
          <p:nvPr>
            <p:ph idx="10" type="dt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4" name="Google Shape;304;p122"/>
          <p:cNvSpPr txBox="1"/>
          <p:nvPr>
            <p:ph idx="11" type="ftr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5" name="Google Shape;305;p122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ción" type="twoTxTwoObj">
  <p:cSld name="TWO_OBJECTS_WITH_TEXT"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2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8" name="Google Shape;308;p123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b="1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9" name="Google Shape;309;p123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23850" lvl="1" marL="914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4325" lvl="2" marL="1371600" marR="0" rtl="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04800" lvl="3" marL="18288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04800" lvl="4" marL="22860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04800" lvl="5" marL="27432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04800" lvl="6" marL="32004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04800" lvl="7" marL="36576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04800" lvl="8" marL="41148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0" name="Google Shape;310;p123"/>
          <p:cNvSpPr txBox="1"/>
          <p:nvPr>
            <p:ph idx="3" type="body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b="1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1" name="Google Shape;311;p123"/>
          <p:cNvSpPr txBox="1"/>
          <p:nvPr>
            <p:ph idx="4" type="body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23850" lvl="1" marL="914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4325" lvl="2" marL="1371600" marR="0" rtl="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04800" lvl="3" marL="18288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04800" lvl="4" marL="22860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04800" lvl="5" marL="27432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04800" lvl="6" marL="32004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04800" lvl="7" marL="36576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04800" lvl="8" marL="41148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2" name="Google Shape;312;p123"/>
          <p:cNvSpPr txBox="1"/>
          <p:nvPr>
            <p:ph idx="10" type="dt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3" name="Google Shape;313;p123"/>
          <p:cNvSpPr txBox="1"/>
          <p:nvPr>
            <p:ph idx="11" type="ftr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4" name="Google Shape;314;p123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" type="blank">
  <p:cSld name="BLANK"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124"/>
          <p:cNvSpPr txBox="1"/>
          <p:nvPr>
            <p:ph idx="10" type="dt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7" name="Google Shape;317;p124"/>
          <p:cNvSpPr txBox="1"/>
          <p:nvPr>
            <p:ph idx="11" type="ftr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8" name="Google Shape;318;p124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ido con título" type="objTx">
  <p:cSld name="OBJECT_WITH_CAPTION_TEXT"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125"/>
          <p:cNvSpPr txBox="1"/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1" name="Google Shape;321;p125"/>
          <p:cNvSpPr txBox="1"/>
          <p:nvPr>
            <p:ph idx="1" type="body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61950" lvl="1" marL="914400" marR="0" rtl="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3850" lvl="3" marL="18288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3850" lvl="4" marL="22860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23850" lvl="5" marL="27432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2" name="Google Shape;322;p125"/>
          <p:cNvSpPr txBox="1"/>
          <p:nvPr>
            <p:ph idx="2" type="body"/>
          </p:nvPr>
        </p:nvSpPr>
        <p:spPr>
          <a:xfrm>
            <a:off x="457201" y="1435102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b="0" i="0" sz="10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b="0" i="0" sz="7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b="0" i="0" sz="6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b="0" i="0" sz="6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b="0" i="0" sz="6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b="0" i="0" sz="6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b="0" i="0" sz="6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b="0" i="0" sz="6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3" name="Google Shape;323;p125"/>
          <p:cNvSpPr txBox="1"/>
          <p:nvPr>
            <p:ph idx="10" type="dt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4" name="Google Shape;324;p125"/>
          <p:cNvSpPr txBox="1"/>
          <p:nvPr>
            <p:ph idx="11" type="ftr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5" name="Google Shape;325;p125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n con título" type="picTx">
  <p:cSld name="PICTURE_WITH_CAPTION_TEXT"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126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8" name="Google Shape;328;p126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9" name="Google Shape;329;p126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b="0" i="0" sz="10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b="0" i="0" sz="7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b="0" i="0" sz="6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b="0" i="0" sz="6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b="0" i="0" sz="6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b="0" i="0" sz="6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b="0" i="0" sz="6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b="0" i="0" sz="6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0" name="Google Shape;330;p126"/>
          <p:cNvSpPr txBox="1"/>
          <p:nvPr>
            <p:ph idx="10" type="dt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1" name="Google Shape;331;p126"/>
          <p:cNvSpPr txBox="1"/>
          <p:nvPr>
            <p:ph idx="11" type="ftr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2" name="Google Shape;332;p126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texto vertical" type="vertTx">
  <p:cSld name="VERTICAL_TEXT"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2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5" name="Google Shape;335;p127"/>
          <p:cNvSpPr txBox="1"/>
          <p:nvPr>
            <p:ph idx="1" type="body"/>
          </p:nvPr>
        </p:nvSpPr>
        <p:spPr>
          <a:xfrm rot="5400000">
            <a:off x="2309018" y="-251617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61950" lvl="1" marL="914400" marR="0" rtl="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3850" lvl="3" marL="18288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3850" lvl="4" marL="22860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23850" lvl="5" marL="27432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6" name="Google Shape;336;p127"/>
          <p:cNvSpPr txBox="1"/>
          <p:nvPr>
            <p:ph idx="10" type="dt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7" name="Google Shape;337;p127"/>
          <p:cNvSpPr txBox="1"/>
          <p:nvPr>
            <p:ph idx="11" type="ftr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8" name="Google Shape;338;p127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s objetos" type="twoObj">
  <p:cSld name="TWO_OBJECTS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SD-Content-R1d.png" id="43" name="Google Shape;43;p8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86"/>
          <p:cNvSpPr txBox="1"/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86"/>
          <p:cNvSpPr txBox="1"/>
          <p:nvPr>
            <p:ph idx="1" type="body"/>
          </p:nvPr>
        </p:nvSpPr>
        <p:spPr>
          <a:xfrm>
            <a:off x="685330" y="2367093"/>
            <a:ext cx="3829520" cy="342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86"/>
          <p:cNvSpPr txBox="1"/>
          <p:nvPr>
            <p:ph idx="2" type="body"/>
          </p:nvPr>
        </p:nvSpPr>
        <p:spPr>
          <a:xfrm>
            <a:off x="4629150" y="2367093"/>
            <a:ext cx="3829050" cy="342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47" name="Google Shape;47;p86"/>
          <p:cNvSpPr txBox="1"/>
          <p:nvPr>
            <p:ph idx="10" type="dt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86"/>
          <p:cNvSpPr txBox="1"/>
          <p:nvPr>
            <p:ph idx="11" type="ftr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86"/>
          <p:cNvSpPr txBox="1"/>
          <p:nvPr>
            <p:ph idx="12" type="sldNum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vertical y texto">
  <p:cSld name="Título vertical y texto"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n que contiene texto&#10;&#10;Descripción generada con confianza muy alta" id="340" name="Google Shape;340;p1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0"/>
            <a:ext cx="9134475" cy="68659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4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9" name="Google Shape;349;p40"/>
          <p:cNvSpPr txBox="1"/>
          <p:nvPr>
            <p:ph idx="1" type="body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0" name="Google Shape;350;p40"/>
          <p:cNvSpPr txBox="1"/>
          <p:nvPr>
            <p:ph idx="10" type="dt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1" name="Google Shape;351;p40"/>
          <p:cNvSpPr txBox="1"/>
          <p:nvPr>
            <p:ph idx="11" type="ftr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2" name="Google Shape;352;p40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29"/>
          <p:cNvSpPr txBox="1"/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5" name="Google Shape;355;p129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42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56" name="Google Shape;356;p129"/>
          <p:cNvSpPr txBox="1"/>
          <p:nvPr>
            <p:ph idx="10" type="dt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7" name="Google Shape;357;p129"/>
          <p:cNvSpPr txBox="1"/>
          <p:nvPr>
            <p:ph idx="11" type="ftr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8" name="Google Shape;358;p129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130"/>
          <p:cNvSpPr txBox="1"/>
          <p:nvPr>
            <p:ph type="title"/>
          </p:nvPr>
        </p:nvSpPr>
        <p:spPr>
          <a:xfrm>
            <a:off x="722313" y="4406902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  <a:defRPr b="1" sz="3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1" name="Google Shape;361;p130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270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62" name="Google Shape;362;p130"/>
          <p:cNvSpPr txBox="1"/>
          <p:nvPr>
            <p:ph idx="10" type="dt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3" name="Google Shape;363;p130"/>
          <p:cNvSpPr txBox="1"/>
          <p:nvPr>
            <p:ph idx="11" type="ftr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4" name="Google Shape;364;p130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3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7" name="Google Shape;367;p131"/>
          <p:cNvSpPr txBox="1"/>
          <p:nvPr>
            <p:ph idx="1" type="body"/>
          </p:nvPr>
        </p:nvSpPr>
        <p:spPr>
          <a:xfrm>
            <a:off x="457200" y="1600202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1950" lvl="0" marL="45720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2pPr>
            <a:lvl3pPr indent="-323850" lvl="2" marL="1371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3pPr>
            <a:lvl4pPr indent="-314325" lvl="3" marL="18288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–"/>
              <a:defRPr sz="1350"/>
            </a:lvl4pPr>
            <a:lvl5pPr indent="-314325" lvl="4" marL="22860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»"/>
              <a:defRPr sz="1350"/>
            </a:lvl5pPr>
            <a:lvl6pPr indent="-314325" lvl="5" marL="27432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6pPr>
            <a:lvl7pPr indent="-314325" lvl="6" marL="32004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7pPr>
            <a:lvl8pPr indent="-314325" lvl="7" marL="36576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8pPr>
            <a:lvl9pPr indent="-314325" lvl="8" marL="41148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9pPr>
          </a:lstStyle>
          <a:p/>
        </p:txBody>
      </p:sp>
      <p:sp>
        <p:nvSpPr>
          <p:cNvPr id="368" name="Google Shape;368;p131"/>
          <p:cNvSpPr txBox="1"/>
          <p:nvPr>
            <p:ph idx="2" type="body"/>
          </p:nvPr>
        </p:nvSpPr>
        <p:spPr>
          <a:xfrm>
            <a:off x="4648200" y="1600202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1950" lvl="0" marL="45720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2pPr>
            <a:lvl3pPr indent="-323850" lvl="2" marL="1371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3pPr>
            <a:lvl4pPr indent="-314325" lvl="3" marL="18288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–"/>
              <a:defRPr sz="1350"/>
            </a:lvl4pPr>
            <a:lvl5pPr indent="-314325" lvl="4" marL="22860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»"/>
              <a:defRPr sz="1350"/>
            </a:lvl5pPr>
            <a:lvl6pPr indent="-314325" lvl="5" marL="27432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6pPr>
            <a:lvl7pPr indent="-314325" lvl="6" marL="32004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7pPr>
            <a:lvl8pPr indent="-314325" lvl="7" marL="36576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8pPr>
            <a:lvl9pPr indent="-314325" lvl="8" marL="41148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9pPr>
          </a:lstStyle>
          <a:p/>
        </p:txBody>
      </p:sp>
      <p:sp>
        <p:nvSpPr>
          <p:cNvPr id="369" name="Google Shape;369;p131"/>
          <p:cNvSpPr txBox="1"/>
          <p:nvPr>
            <p:ph idx="10" type="dt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0" name="Google Shape;370;p131"/>
          <p:cNvSpPr txBox="1"/>
          <p:nvPr>
            <p:ph idx="11" type="ftr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1" name="Google Shape;371;p131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13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4" name="Google Shape;374;p132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b="1" sz="1350"/>
            </a:lvl3pPr>
            <a:lvl4pPr indent="-228600" lvl="3" marL="1828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375" name="Google Shape;375;p132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indent="-323850" lvl="1" marL="914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  <a:defRPr sz="1500"/>
            </a:lvl2pPr>
            <a:lvl3pPr indent="-314325" lvl="2" marL="13716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3pPr>
            <a:lvl4pPr indent="-304800" lvl="3" marL="1828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4pPr>
            <a:lvl5pPr indent="-304800" lvl="4" marL="22860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1200"/>
            </a:lvl5pPr>
            <a:lvl6pPr indent="-304800" lvl="5" marL="27432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indent="-304800" lvl="6" marL="3200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indent="-304800" lvl="7" marL="3657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indent="-304800" lvl="8" marL="411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/>
        </p:txBody>
      </p:sp>
      <p:sp>
        <p:nvSpPr>
          <p:cNvPr id="376" name="Google Shape;376;p132"/>
          <p:cNvSpPr txBox="1"/>
          <p:nvPr>
            <p:ph idx="3" type="body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b="1" sz="1350"/>
            </a:lvl3pPr>
            <a:lvl4pPr indent="-228600" lvl="3" marL="1828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377" name="Google Shape;377;p132"/>
          <p:cNvSpPr txBox="1"/>
          <p:nvPr>
            <p:ph idx="4" type="body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indent="-323850" lvl="1" marL="914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  <a:defRPr sz="1500"/>
            </a:lvl2pPr>
            <a:lvl3pPr indent="-314325" lvl="2" marL="13716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3pPr>
            <a:lvl4pPr indent="-304800" lvl="3" marL="1828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4pPr>
            <a:lvl5pPr indent="-304800" lvl="4" marL="22860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1200"/>
            </a:lvl5pPr>
            <a:lvl6pPr indent="-304800" lvl="5" marL="27432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indent="-304800" lvl="6" marL="3200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indent="-304800" lvl="7" marL="3657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indent="-304800" lvl="8" marL="411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/>
        </p:txBody>
      </p:sp>
      <p:sp>
        <p:nvSpPr>
          <p:cNvPr id="378" name="Google Shape;378;p132"/>
          <p:cNvSpPr txBox="1"/>
          <p:nvPr>
            <p:ph idx="10" type="dt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9" name="Google Shape;379;p132"/>
          <p:cNvSpPr txBox="1"/>
          <p:nvPr>
            <p:ph idx="11" type="ftr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0" name="Google Shape;380;p132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13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3" name="Google Shape;383;p133"/>
          <p:cNvSpPr txBox="1"/>
          <p:nvPr>
            <p:ph idx="10" type="dt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4" name="Google Shape;384;p133"/>
          <p:cNvSpPr txBox="1"/>
          <p:nvPr>
            <p:ph idx="11" type="ftr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5" name="Google Shape;385;p133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134"/>
          <p:cNvSpPr txBox="1"/>
          <p:nvPr>
            <p:ph idx="10" type="dt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8" name="Google Shape;388;p134"/>
          <p:cNvSpPr txBox="1"/>
          <p:nvPr>
            <p:ph idx="11" type="ftr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9" name="Google Shape;389;p134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5"/>
          <p:cNvSpPr txBox="1"/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1" sz="1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2" name="Google Shape;392;p135"/>
          <p:cNvSpPr txBox="1"/>
          <p:nvPr>
            <p:ph idx="1" type="body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–"/>
              <a:defRPr sz="21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  <a:defRPr sz="1500"/>
            </a:lvl4pPr>
            <a:lvl5pPr indent="-323850" lvl="4" marL="22860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»"/>
              <a:defRPr sz="1500"/>
            </a:lvl5pPr>
            <a:lvl6pPr indent="-323850" lvl="5" marL="2743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393" name="Google Shape;393;p135"/>
          <p:cNvSpPr txBox="1"/>
          <p:nvPr>
            <p:ph idx="2" type="body"/>
          </p:nvPr>
        </p:nvSpPr>
        <p:spPr>
          <a:xfrm>
            <a:off x="457201" y="1435102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1pPr>
            <a:lvl2pPr indent="-228600" lvl="1" marL="914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2pPr>
            <a:lvl3pPr indent="-228600" lvl="2" marL="1371600" algn="l"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3pPr>
            <a:lvl4pPr indent="-228600" lvl="3" marL="18288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4pPr>
            <a:lvl5pPr indent="-228600" lvl="4" marL="22860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5pPr>
            <a:lvl6pPr indent="-228600" lvl="5" marL="27432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6pPr>
            <a:lvl7pPr indent="-228600" lvl="6" marL="32004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7pPr>
            <a:lvl8pPr indent="-228600" lvl="7" marL="3657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8pPr>
            <a:lvl9pPr indent="-228600" lvl="8" marL="41148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9pPr>
          </a:lstStyle>
          <a:p/>
        </p:txBody>
      </p:sp>
      <p:sp>
        <p:nvSpPr>
          <p:cNvPr id="394" name="Google Shape;394;p135"/>
          <p:cNvSpPr txBox="1"/>
          <p:nvPr>
            <p:ph idx="10" type="dt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5" name="Google Shape;395;p135"/>
          <p:cNvSpPr txBox="1"/>
          <p:nvPr>
            <p:ph idx="11" type="ftr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6" name="Google Shape;396;p135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136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1" sz="1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9" name="Google Shape;399;p136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0" name="Google Shape;400;p136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1pPr>
            <a:lvl2pPr indent="-228600" lvl="1" marL="914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2pPr>
            <a:lvl3pPr indent="-228600" lvl="2" marL="1371600" algn="l"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3pPr>
            <a:lvl4pPr indent="-228600" lvl="3" marL="18288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4pPr>
            <a:lvl5pPr indent="-228600" lvl="4" marL="22860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5pPr>
            <a:lvl6pPr indent="-228600" lvl="5" marL="27432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6pPr>
            <a:lvl7pPr indent="-228600" lvl="6" marL="32004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7pPr>
            <a:lvl8pPr indent="-228600" lvl="7" marL="3657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8pPr>
            <a:lvl9pPr indent="-228600" lvl="8" marL="41148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9pPr>
          </a:lstStyle>
          <a:p/>
        </p:txBody>
      </p:sp>
      <p:sp>
        <p:nvSpPr>
          <p:cNvPr id="401" name="Google Shape;401;p136"/>
          <p:cNvSpPr txBox="1"/>
          <p:nvPr>
            <p:ph idx="10" type="dt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2" name="Google Shape;402;p136"/>
          <p:cNvSpPr txBox="1"/>
          <p:nvPr>
            <p:ph idx="11" type="ftr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3" name="Google Shape;403;p136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ción" type="twoTxTwoObj">
  <p:cSld name="TWO_OBJECTS_WITH_TEX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SD-Content-R1d.png" id="51" name="Google Shape;51;p8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87"/>
          <p:cNvSpPr txBox="1"/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7"/>
          <p:cNvSpPr txBox="1"/>
          <p:nvPr>
            <p:ph idx="1" type="body"/>
          </p:nvPr>
        </p:nvSpPr>
        <p:spPr>
          <a:xfrm>
            <a:off x="859746" y="2371018"/>
            <a:ext cx="3655106" cy="67999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75000"/>
              </a:lnSpc>
              <a:spcBef>
                <a:spcPts val="1000"/>
              </a:spcBef>
              <a:spcAft>
                <a:spcPts val="0"/>
              </a:spcAft>
              <a:buSzPts val="2600"/>
              <a:buNone/>
              <a:defRPr b="0" sz="26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54" name="Google Shape;54;p87"/>
          <p:cNvSpPr txBox="1"/>
          <p:nvPr>
            <p:ph idx="2" type="body"/>
          </p:nvPr>
        </p:nvSpPr>
        <p:spPr>
          <a:xfrm>
            <a:off x="685331" y="3051013"/>
            <a:ext cx="3829520" cy="274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55" name="Google Shape;55;p87"/>
          <p:cNvSpPr txBox="1"/>
          <p:nvPr>
            <p:ph idx="3" type="body"/>
          </p:nvPr>
        </p:nvSpPr>
        <p:spPr>
          <a:xfrm>
            <a:off x="4797317" y="2371018"/>
            <a:ext cx="3661353" cy="67999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75000"/>
              </a:lnSpc>
              <a:spcBef>
                <a:spcPts val="1000"/>
              </a:spcBef>
              <a:spcAft>
                <a:spcPts val="0"/>
              </a:spcAft>
              <a:buSzPts val="2600"/>
              <a:buNone/>
              <a:defRPr b="0" sz="26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56" name="Google Shape;56;p87"/>
          <p:cNvSpPr txBox="1"/>
          <p:nvPr>
            <p:ph idx="4" type="body"/>
          </p:nvPr>
        </p:nvSpPr>
        <p:spPr>
          <a:xfrm>
            <a:off x="4629150" y="3051013"/>
            <a:ext cx="3829051" cy="274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57" name="Google Shape;57;p87"/>
          <p:cNvSpPr txBox="1"/>
          <p:nvPr>
            <p:ph idx="10" type="dt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87"/>
          <p:cNvSpPr txBox="1"/>
          <p:nvPr>
            <p:ph idx="11" type="ftr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87"/>
          <p:cNvSpPr txBox="1"/>
          <p:nvPr>
            <p:ph idx="12" type="sldNum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13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6" name="Google Shape;406;p137"/>
          <p:cNvSpPr txBox="1"/>
          <p:nvPr>
            <p:ph idx="1" type="body"/>
          </p:nvPr>
        </p:nvSpPr>
        <p:spPr>
          <a:xfrm rot="5400000">
            <a:off x="2309018" y="-251617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7" name="Google Shape;407;p137"/>
          <p:cNvSpPr txBox="1"/>
          <p:nvPr>
            <p:ph idx="10" type="dt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8" name="Google Shape;408;p137"/>
          <p:cNvSpPr txBox="1"/>
          <p:nvPr>
            <p:ph idx="11" type="ftr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9" name="Google Shape;409;p137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138"/>
          <p:cNvSpPr txBox="1"/>
          <p:nvPr>
            <p:ph type="title"/>
          </p:nvPr>
        </p:nvSpPr>
        <p:spPr>
          <a:xfrm rot="5400000">
            <a:off x="4732337" y="2171703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2" name="Google Shape;412;p138"/>
          <p:cNvSpPr txBox="1"/>
          <p:nvPr>
            <p:ph idx="1" type="body"/>
          </p:nvPr>
        </p:nvSpPr>
        <p:spPr>
          <a:xfrm rot="5400000">
            <a:off x="541338" y="190503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3" name="Google Shape;413;p138"/>
          <p:cNvSpPr txBox="1"/>
          <p:nvPr>
            <p:ph idx="10" type="dt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4" name="Google Shape;414;p138"/>
          <p:cNvSpPr txBox="1"/>
          <p:nvPr>
            <p:ph idx="11" type="ftr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5" name="Google Shape;415;p138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4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4" name="Google Shape;424;p42"/>
          <p:cNvSpPr txBox="1"/>
          <p:nvPr>
            <p:ph idx="1" type="body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5" name="Google Shape;425;p42"/>
          <p:cNvSpPr txBox="1"/>
          <p:nvPr>
            <p:ph idx="10" type="dt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6" name="Google Shape;426;p42"/>
          <p:cNvSpPr txBox="1"/>
          <p:nvPr>
            <p:ph idx="11" type="ftr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7" name="Google Shape;427;p42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139"/>
          <p:cNvSpPr txBox="1"/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0" name="Google Shape;430;p139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42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31" name="Google Shape;431;p139"/>
          <p:cNvSpPr txBox="1"/>
          <p:nvPr>
            <p:ph idx="10" type="dt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2" name="Google Shape;432;p139"/>
          <p:cNvSpPr txBox="1"/>
          <p:nvPr>
            <p:ph idx="11" type="ftr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3" name="Google Shape;433;p139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140"/>
          <p:cNvSpPr txBox="1"/>
          <p:nvPr>
            <p:ph type="title"/>
          </p:nvPr>
        </p:nvSpPr>
        <p:spPr>
          <a:xfrm>
            <a:off x="722313" y="4406902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  <a:defRPr b="1" sz="3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6" name="Google Shape;436;p140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270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37" name="Google Shape;437;p140"/>
          <p:cNvSpPr txBox="1"/>
          <p:nvPr>
            <p:ph idx="10" type="dt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8" name="Google Shape;438;p140"/>
          <p:cNvSpPr txBox="1"/>
          <p:nvPr>
            <p:ph idx="11" type="ftr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9" name="Google Shape;439;p140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14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2" name="Google Shape;442;p141"/>
          <p:cNvSpPr txBox="1"/>
          <p:nvPr>
            <p:ph idx="1" type="body"/>
          </p:nvPr>
        </p:nvSpPr>
        <p:spPr>
          <a:xfrm>
            <a:off x="457200" y="1600202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1950" lvl="0" marL="45720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2pPr>
            <a:lvl3pPr indent="-323850" lvl="2" marL="1371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3pPr>
            <a:lvl4pPr indent="-314325" lvl="3" marL="18288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–"/>
              <a:defRPr sz="1350"/>
            </a:lvl4pPr>
            <a:lvl5pPr indent="-314325" lvl="4" marL="22860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»"/>
              <a:defRPr sz="1350"/>
            </a:lvl5pPr>
            <a:lvl6pPr indent="-314325" lvl="5" marL="27432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6pPr>
            <a:lvl7pPr indent="-314325" lvl="6" marL="32004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7pPr>
            <a:lvl8pPr indent="-314325" lvl="7" marL="36576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8pPr>
            <a:lvl9pPr indent="-314325" lvl="8" marL="41148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9pPr>
          </a:lstStyle>
          <a:p/>
        </p:txBody>
      </p:sp>
      <p:sp>
        <p:nvSpPr>
          <p:cNvPr id="443" name="Google Shape;443;p141"/>
          <p:cNvSpPr txBox="1"/>
          <p:nvPr>
            <p:ph idx="2" type="body"/>
          </p:nvPr>
        </p:nvSpPr>
        <p:spPr>
          <a:xfrm>
            <a:off x="4648200" y="1600202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1950" lvl="0" marL="45720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2pPr>
            <a:lvl3pPr indent="-323850" lvl="2" marL="1371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3pPr>
            <a:lvl4pPr indent="-314325" lvl="3" marL="18288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–"/>
              <a:defRPr sz="1350"/>
            </a:lvl4pPr>
            <a:lvl5pPr indent="-314325" lvl="4" marL="22860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»"/>
              <a:defRPr sz="1350"/>
            </a:lvl5pPr>
            <a:lvl6pPr indent="-314325" lvl="5" marL="27432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6pPr>
            <a:lvl7pPr indent="-314325" lvl="6" marL="32004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7pPr>
            <a:lvl8pPr indent="-314325" lvl="7" marL="36576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8pPr>
            <a:lvl9pPr indent="-314325" lvl="8" marL="41148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9pPr>
          </a:lstStyle>
          <a:p/>
        </p:txBody>
      </p:sp>
      <p:sp>
        <p:nvSpPr>
          <p:cNvPr id="444" name="Google Shape;444;p141"/>
          <p:cNvSpPr txBox="1"/>
          <p:nvPr>
            <p:ph idx="10" type="dt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5" name="Google Shape;445;p141"/>
          <p:cNvSpPr txBox="1"/>
          <p:nvPr>
            <p:ph idx="11" type="ftr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6" name="Google Shape;446;p141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14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9" name="Google Shape;449;p142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b="1" sz="1350"/>
            </a:lvl3pPr>
            <a:lvl4pPr indent="-228600" lvl="3" marL="1828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450" name="Google Shape;450;p142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indent="-323850" lvl="1" marL="914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  <a:defRPr sz="1500"/>
            </a:lvl2pPr>
            <a:lvl3pPr indent="-314325" lvl="2" marL="13716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3pPr>
            <a:lvl4pPr indent="-304800" lvl="3" marL="1828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4pPr>
            <a:lvl5pPr indent="-304800" lvl="4" marL="22860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1200"/>
            </a:lvl5pPr>
            <a:lvl6pPr indent="-304800" lvl="5" marL="27432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indent="-304800" lvl="6" marL="3200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indent="-304800" lvl="7" marL="3657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indent="-304800" lvl="8" marL="411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/>
        </p:txBody>
      </p:sp>
      <p:sp>
        <p:nvSpPr>
          <p:cNvPr id="451" name="Google Shape;451;p142"/>
          <p:cNvSpPr txBox="1"/>
          <p:nvPr>
            <p:ph idx="3" type="body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b="1" sz="1350"/>
            </a:lvl3pPr>
            <a:lvl4pPr indent="-228600" lvl="3" marL="1828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452" name="Google Shape;452;p142"/>
          <p:cNvSpPr txBox="1"/>
          <p:nvPr>
            <p:ph idx="4" type="body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indent="-323850" lvl="1" marL="914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  <a:defRPr sz="1500"/>
            </a:lvl2pPr>
            <a:lvl3pPr indent="-314325" lvl="2" marL="13716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3pPr>
            <a:lvl4pPr indent="-304800" lvl="3" marL="1828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4pPr>
            <a:lvl5pPr indent="-304800" lvl="4" marL="22860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1200"/>
            </a:lvl5pPr>
            <a:lvl6pPr indent="-304800" lvl="5" marL="27432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indent="-304800" lvl="6" marL="3200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indent="-304800" lvl="7" marL="3657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indent="-304800" lvl="8" marL="411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/>
        </p:txBody>
      </p:sp>
      <p:sp>
        <p:nvSpPr>
          <p:cNvPr id="453" name="Google Shape;453;p142"/>
          <p:cNvSpPr txBox="1"/>
          <p:nvPr>
            <p:ph idx="10" type="dt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4" name="Google Shape;454;p142"/>
          <p:cNvSpPr txBox="1"/>
          <p:nvPr>
            <p:ph idx="11" type="ftr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5" name="Google Shape;455;p142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14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8" name="Google Shape;458;p143"/>
          <p:cNvSpPr txBox="1"/>
          <p:nvPr>
            <p:ph idx="10" type="dt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9" name="Google Shape;459;p143"/>
          <p:cNvSpPr txBox="1"/>
          <p:nvPr>
            <p:ph idx="11" type="ftr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0" name="Google Shape;460;p143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44"/>
          <p:cNvSpPr txBox="1"/>
          <p:nvPr>
            <p:ph idx="10" type="dt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3" name="Google Shape;463;p144"/>
          <p:cNvSpPr txBox="1"/>
          <p:nvPr>
            <p:ph idx="11" type="ftr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4" name="Google Shape;464;p144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145"/>
          <p:cNvSpPr txBox="1"/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1" sz="1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7" name="Google Shape;467;p145"/>
          <p:cNvSpPr txBox="1"/>
          <p:nvPr>
            <p:ph idx="1" type="body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–"/>
              <a:defRPr sz="21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  <a:defRPr sz="1500"/>
            </a:lvl4pPr>
            <a:lvl5pPr indent="-323850" lvl="4" marL="22860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»"/>
              <a:defRPr sz="1500"/>
            </a:lvl5pPr>
            <a:lvl6pPr indent="-323850" lvl="5" marL="2743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468" name="Google Shape;468;p145"/>
          <p:cNvSpPr txBox="1"/>
          <p:nvPr>
            <p:ph idx="2" type="body"/>
          </p:nvPr>
        </p:nvSpPr>
        <p:spPr>
          <a:xfrm>
            <a:off x="457201" y="1435102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1pPr>
            <a:lvl2pPr indent="-228600" lvl="1" marL="914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2pPr>
            <a:lvl3pPr indent="-228600" lvl="2" marL="1371600" algn="l"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3pPr>
            <a:lvl4pPr indent="-228600" lvl="3" marL="18288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4pPr>
            <a:lvl5pPr indent="-228600" lvl="4" marL="22860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5pPr>
            <a:lvl6pPr indent="-228600" lvl="5" marL="27432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6pPr>
            <a:lvl7pPr indent="-228600" lvl="6" marL="32004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7pPr>
            <a:lvl8pPr indent="-228600" lvl="7" marL="3657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8pPr>
            <a:lvl9pPr indent="-228600" lvl="8" marL="41148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9pPr>
          </a:lstStyle>
          <a:p/>
        </p:txBody>
      </p:sp>
      <p:sp>
        <p:nvSpPr>
          <p:cNvPr id="469" name="Google Shape;469;p145"/>
          <p:cNvSpPr txBox="1"/>
          <p:nvPr>
            <p:ph idx="10" type="dt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0" name="Google Shape;470;p145"/>
          <p:cNvSpPr txBox="1"/>
          <p:nvPr>
            <p:ph idx="11" type="ftr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1" name="Google Shape;471;p145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el título" type="titleOnly">
  <p:cSld name="TITLE_ONLY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SD-Content-R1d.png" id="61" name="Google Shape;61;p8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88"/>
          <p:cNvSpPr txBox="1"/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88"/>
          <p:cNvSpPr txBox="1"/>
          <p:nvPr>
            <p:ph idx="10" type="dt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88"/>
          <p:cNvSpPr txBox="1"/>
          <p:nvPr>
            <p:ph idx="11" type="ftr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88"/>
          <p:cNvSpPr txBox="1"/>
          <p:nvPr>
            <p:ph idx="12" type="sldNum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146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1" sz="1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4" name="Google Shape;474;p146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75" name="Google Shape;475;p146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1pPr>
            <a:lvl2pPr indent="-228600" lvl="1" marL="914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2pPr>
            <a:lvl3pPr indent="-228600" lvl="2" marL="1371600" algn="l"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3pPr>
            <a:lvl4pPr indent="-228600" lvl="3" marL="18288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4pPr>
            <a:lvl5pPr indent="-228600" lvl="4" marL="22860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5pPr>
            <a:lvl6pPr indent="-228600" lvl="5" marL="27432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6pPr>
            <a:lvl7pPr indent="-228600" lvl="6" marL="32004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7pPr>
            <a:lvl8pPr indent="-228600" lvl="7" marL="3657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8pPr>
            <a:lvl9pPr indent="-228600" lvl="8" marL="41148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9pPr>
          </a:lstStyle>
          <a:p/>
        </p:txBody>
      </p:sp>
      <p:sp>
        <p:nvSpPr>
          <p:cNvPr id="476" name="Google Shape;476;p146"/>
          <p:cNvSpPr txBox="1"/>
          <p:nvPr>
            <p:ph idx="10" type="dt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7" name="Google Shape;477;p146"/>
          <p:cNvSpPr txBox="1"/>
          <p:nvPr>
            <p:ph idx="11" type="ftr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8" name="Google Shape;478;p146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4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1" name="Google Shape;481;p147"/>
          <p:cNvSpPr txBox="1"/>
          <p:nvPr>
            <p:ph idx="1" type="body"/>
          </p:nvPr>
        </p:nvSpPr>
        <p:spPr>
          <a:xfrm rot="5400000">
            <a:off x="2309018" y="-251617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2" name="Google Shape;482;p147"/>
          <p:cNvSpPr txBox="1"/>
          <p:nvPr>
            <p:ph idx="10" type="dt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3" name="Google Shape;483;p147"/>
          <p:cNvSpPr txBox="1"/>
          <p:nvPr>
            <p:ph idx="11" type="ftr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4" name="Google Shape;484;p147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148"/>
          <p:cNvSpPr txBox="1"/>
          <p:nvPr>
            <p:ph type="title"/>
          </p:nvPr>
        </p:nvSpPr>
        <p:spPr>
          <a:xfrm rot="5400000">
            <a:off x="4732337" y="2171703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7" name="Google Shape;487;p148"/>
          <p:cNvSpPr txBox="1"/>
          <p:nvPr>
            <p:ph idx="1" type="body"/>
          </p:nvPr>
        </p:nvSpPr>
        <p:spPr>
          <a:xfrm rot="5400000">
            <a:off x="541338" y="190503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8" name="Google Shape;488;p148"/>
          <p:cNvSpPr txBox="1"/>
          <p:nvPr>
            <p:ph idx="10" type="dt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9" name="Google Shape;489;p148"/>
          <p:cNvSpPr txBox="1"/>
          <p:nvPr>
            <p:ph idx="11" type="ftr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0" name="Google Shape;490;p148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4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9" name="Google Shape;499;p44"/>
          <p:cNvSpPr txBox="1"/>
          <p:nvPr>
            <p:ph idx="1" type="body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0" name="Google Shape;500;p44"/>
          <p:cNvSpPr txBox="1"/>
          <p:nvPr>
            <p:ph idx="10" type="dt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1" name="Google Shape;501;p44"/>
          <p:cNvSpPr txBox="1"/>
          <p:nvPr>
            <p:ph idx="11" type="ftr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2" name="Google Shape;502;p44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149"/>
          <p:cNvSpPr txBox="1"/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5" name="Google Shape;505;p149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42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506" name="Google Shape;506;p149"/>
          <p:cNvSpPr txBox="1"/>
          <p:nvPr>
            <p:ph idx="10" type="dt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7" name="Google Shape;507;p149"/>
          <p:cNvSpPr txBox="1"/>
          <p:nvPr>
            <p:ph idx="11" type="ftr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8" name="Google Shape;508;p149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50"/>
          <p:cNvSpPr txBox="1"/>
          <p:nvPr>
            <p:ph type="title"/>
          </p:nvPr>
        </p:nvSpPr>
        <p:spPr>
          <a:xfrm>
            <a:off x="722313" y="4406902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  <a:defRPr b="1" sz="3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1" name="Google Shape;511;p150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270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512" name="Google Shape;512;p150"/>
          <p:cNvSpPr txBox="1"/>
          <p:nvPr>
            <p:ph idx="10" type="dt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3" name="Google Shape;513;p150"/>
          <p:cNvSpPr txBox="1"/>
          <p:nvPr>
            <p:ph idx="11" type="ftr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4" name="Google Shape;514;p150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15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7" name="Google Shape;517;p151"/>
          <p:cNvSpPr txBox="1"/>
          <p:nvPr>
            <p:ph idx="1" type="body"/>
          </p:nvPr>
        </p:nvSpPr>
        <p:spPr>
          <a:xfrm>
            <a:off x="457200" y="1600202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1950" lvl="0" marL="45720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2pPr>
            <a:lvl3pPr indent="-323850" lvl="2" marL="1371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3pPr>
            <a:lvl4pPr indent="-314325" lvl="3" marL="18288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–"/>
              <a:defRPr sz="1350"/>
            </a:lvl4pPr>
            <a:lvl5pPr indent="-314325" lvl="4" marL="22860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»"/>
              <a:defRPr sz="1350"/>
            </a:lvl5pPr>
            <a:lvl6pPr indent="-314325" lvl="5" marL="27432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6pPr>
            <a:lvl7pPr indent="-314325" lvl="6" marL="32004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7pPr>
            <a:lvl8pPr indent="-314325" lvl="7" marL="36576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8pPr>
            <a:lvl9pPr indent="-314325" lvl="8" marL="41148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9pPr>
          </a:lstStyle>
          <a:p/>
        </p:txBody>
      </p:sp>
      <p:sp>
        <p:nvSpPr>
          <p:cNvPr id="518" name="Google Shape;518;p151"/>
          <p:cNvSpPr txBox="1"/>
          <p:nvPr>
            <p:ph idx="2" type="body"/>
          </p:nvPr>
        </p:nvSpPr>
        <p:spPr>
          <a:xfrm>
            <a:off x="4648200" y="1600202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1950" lvl="0" marL="45720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2pPr>
            <a:lvl3pPr indent="-323850" lvl="2" marL="1371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3pPr>
            <a:lvl4pPr indent="-314325" lvl="3" marL="18288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–"/>
              <a:defRPr sz="1350"/>
            </a:lvl4pPr>
            <a:lvl5pPr indent="-314325" lvl="4" marL="22860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»"/>
              <a:defRPr sz="1350"/>
            </a:lvl5pPr>
            <a:lvl6pPr indent="-314325" lvl="5" marL="27432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6pPr>
            <a:lvl7pPr indent="-314325" lvl="6" marL="32004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7pPr>
            <a:lvl8pPr indent="-314325" lvl="7" marL="36576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8pPr>
            <a:lvl9pPr indent="-314325" lvl="8" marL="41148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9pPr>
          </a:lstStyle>
          <a:p/>
        </p:txBody>
      </p:sp>
      <p:sp>
        <p:nvSpPr>
          <p:cNvPr id="519" name="Google Shape;519;p151"/>
          <p:cNvSpPr txBox="1"/>
          <p:nvPr>
            <p:ph idx="10" type="dt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0" name="Google Shape;520;p151"/>
          <p:cNvSpPr txBox="1"/>
          <p:nvPr>
            <p:ph idx="11" type="ftr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1" name="Google Shape;521;p151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15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4" name="Google Shape;524;p152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b="1" sz="1350"/>
            </a:lvl3pPr>
            <a:lvl4pPr indent="-228600" lvl="3" marL="1828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525" name="Google Shape;525;p152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indent="-323850" lvl="1" marL="914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  <a:defRPr sz="1500"/>
            </a:lvl2pPr>
            <a:lvl3pPr indent="-314325" lvl="2" marL="13716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3pPr>
            <a:lvl4pPr indent="-304800" lvl="3" marL="1828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4pPr>
            <a:lvl5pPr indent="-304800" lvl="4" marL="22860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1200"/>
            </a:lvl5pPr>
            <a:lvl6pPr indent="-304800" lvl="5" marL="27432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indent="-304800" lvl="6" marL="3200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indent="-304800" lvl="7" marL="3657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indent="-304800" lvl="8" marL="411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/>
        </p:txBody>
      </p:sp>
      <p:sp>
        <p:nvSpPr>
          <p:cNvPr id="526" name="Google Shape;526;p152"/>
          <p:cNvSpPr txBox="1"/>
          <p:nvPr>
            <p:ph idx="3" type="body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b="1" sz="1350"/>
            </a:lvl3pPr>
            <a:lvl4pPr indent="-228600" lvl="3" marL="1828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527" name="Google Shape;527;p152"/>
          <p:cNvSpPr txBox="1"/>
          <p:nvPr>
            <p:ph idx="4" type="body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indent="-323850" lvl="1" marL="914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  <a:defRPr sz="1500"/>
            </a:lvl2pPr>
            <a:lvl3pPr indent="-314325" lvl="2" marL="13716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3pPr>
            <a:lvl4pPr indent="-304800" lvl="3" marL="1828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4pPr>
            <a:lvl5pPr indent="-304800" lvl="4" marL="22860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1200"/>
            </a:lvl5pPr>
            <a:lvl6pPr indent="-304800" lvl="5" marL="27432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indent="-304800" lvl="6" marL="3200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indent="-304800" lvl="7" marL="3657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indent="-304800" lvl="8" marL="411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/>
        </p:txBody>
      </p:sp>
      <p:sp>
        <p:nvSpPr>
          <p:cNvPr id="528" name="Google Shape;528;p152"/>
          <p:cNvSpPr txBox="1"/>
          <p:nvPr>
            <p:ph idx="10" type="dt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9" name="Google Shape;529;p152"/>
          <p:cNvSpPr txBox="1"/>
          <p:nvPr>
            <p:ph idx="11" type="ftr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0" name="Google Shape;530;p152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15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3" name="Google Shape;533;p153"/>
          <p:cNvSpPr txBox="1"/>
          <p:nvPr>
            <p:ph idx="10" type="dt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4" name="Google Shape;534;p153"/>
          <p:cNvSpPr txBox="1"/>
          <p:nvPr>
            <p:ph idx="11" type="ftr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5" name="Google Shape;535;p153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54"/>
          <p:cNvSpPr txBox="1"/>
          <p:nvPr>
            <p:ph idx="10" type="dt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8" name="Google Shape;538;p154"/>
          <p:cNvSpPr txBox="1"/>
          <p:nvPr>
            <p:ph idx="11" type="ftr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9" name="Google Shape;539;p154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ido con título" type="objTx">
  <p:cSld name="OBJECT_WITH_CAPTION_TEXT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SD-Content-R1d.png" id="67" name="Google Shape;67;p8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89"/>
          <p:cNvSpPr txBox="1"/>
          <p:nvPr>
            <p:ph type="title"/>
          </p:nvPr>
        </p:nvSpPr>
        <p:spPr>
          <a:xfrm>
            <a:off x="685331" y="609600"/>
            <a:ext cx="2951766" cy="20232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wentieth Centur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89"/>
          <p:cNvSpPr txBox="1"/>
          <p:nvPr>
            <p:ph idx="1" type="body"/>
          </p:nvPr>
        </p:nvSpPr>
        <p:spPr>
          <a:xfrm>
            <a:off x="3808547" y="609601"/>
            <a:ext cx="4650122" cy="51815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70" name="Google Shape;70;p89"/>
          <p:cNvSpPr txBox="1"/>
          <p:nvPr>
            <p:ph idx="2" type="body"/>
          </p:nvPr>
        </p:nvSpPr>
        <p:spPr>
          <a:xfrm>
            <a:off x="685331" y="2632852"/>
            <a:ext cx="2951767" cy="31583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71" name="Google Shape;71;p89"/>
          <p:cNvSpPr txBox="1"/>
          <p:nvPr>
            <p:ph idx="10" type="dt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89"/>
          <p:cNvSpPr txBox="1"/>
          <p:nvPr>
            <p:ph idx="11" type="ftr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89"/>
          <p:cNvSpPr txBox="1"/>
          <p:nvPr>
            <p:ph idx="12" type="sldNum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155"/>
          <p:cNvSpPr txBox="1"/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1" sz="1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2" name="Google Shape;542;p155"/>
          <p:cNvSpPr txBox="1"/>
          <p:nvPr>
            <p:ph idx="1" type="body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–"/>
              <a:defRPr sz="21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  <a:defRPr sz="1500"/>
            </a:lvl4pPr>
            <a:lvl5pPr indent="-323850" lvl="4" marL="22860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»"/>
              <a:defRPr sz="1500"/>
            </a:lvl5pPr>
            <a:lvl6pPr indent="-323850" lvl="5" marL="2743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543" name="Google Shape;543;p155"/>
          <p:cNvSpPr txBox="1"/>
          <p:nvPr>
            <p:ph idx="2" type="body"/>
          </p:nvPr>
        </p:nvSpPr>
        <p:spPr>
          <a:xfrm>
            <a:off x="457201" y="1435102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1pPr>
            <a:lvl2pPr indent="-228600" lvl="1" marL="914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2pPr>
            <a:lvl3pPr indent="-228600" lvl="2" marL="1371600" algn="l"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3pPr>
            <a:lvl4pPr indent="-228600" lvl="3" marL="18288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4pPr>
            <a:lvl5pPr indent="-228600" lvl="4" marL="22860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5pPr>
            <a:lvl6pPr indent="-228600" lvl="5" marL="27432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6pPr>
            <a:lvl7pPr indent="-228600" lvl="6" marL="32004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7pPr>
            <a:lvl8pPr indent="-228600" lvl="7" marL="3657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8pPr>
            <a:lvl9pPr indent="-228600" lvl="8" marL="41148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9pPr>
          </a:lstStyle>
          <a:p/>
        </p:txBody>
      </p:sp>
      <p:sp>
        <p:nvSpPr>
          <p:cNvPr id="544" name="Google Shape;544;p155"/>
          <p:cNvSpPr txBox="1"/>
          <p:nvPr>
            <p:ph idx="10" type="dt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5" name="Google Shape;545;p155"/>
          <p:cNvSpPr txBox="1"/>
          <p:nvPr>
            <p:ph idx="11" type="ftr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6" name="Google Shape;546;p155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156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b="1" sz="1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9" name="Google Shape;549;p156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0" name="Google Shape;550;p156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1pPr>
            <a:lvl2pPr indent="-228600" lvl="1" marL="914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2pPr>
            <a:lvl3pPr indent="-228600" lvl="2" marL="1371600" algn="l"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3pPr>
            <a:lvl4pPr indent="-228600" lvl="3" marL="18288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4pPr>
            <a:lvl5pPr indent="-228600" lvl="4" marL="22860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5pPr>
            <a:lvl6pPr indent="-228600" lvl="5" marL="27432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6pPr>
            <a:lvl7pPr indent="-228600" lvl="6" marL="32004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7pPr>
            <a:lvl8pPr indent="-228600" lvl="7" marL="3657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8pPr>
            <a:lvl9pPr indent="-228600" lvl="8" marL="41148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9pPr>
          </a:lstStyle>
          <a:p/>
        </p:txBody>
      </p:sp>
      <p:sp>
        <p:nvSpPr>
          <p:cNvPr id="551" name="Google Shape;551;p156"/>
          <p:cNvSpPr txBox="1"/>
          <p:nvPr>
            <p:ph idx="10" type="dt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2" name="Google Shape;552;p156"/>
          <p:cNvSpPr txBox="1"/>
          <p:nvPr>
            <p:ph idx="11" type="ftr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3" name="Google Shape;553;p156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15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6" name="Google Shape;556;p157"/>
          <p:cNvSpPr txBox="1"/>
          <p:nvPr>
            <p:ph idx="1" type="body"/>
          </p:nvPr>
        </p:nvSpPr>
        <p:spPr>
          <a:xfrm rot="5400000">
            <a:off x="2309018" y="-251617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7" name="Google Shape;557;p157"/>
          <p:cNvSpPr txBox="1"/>
          <p:nvPr>
            <p:ph idx="10" type="dt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8" name="Google Shape;558;p157"/>
          <p:cNvSpPr txBox="1"/>
          <p:nvPr>
            <p:ph idx="11" type="ftr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9" name="Google Shape;559;p157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158"/>
          <p:cNvSpPr txBox="1"/>
          <p:nvPr>
            <p:ph type="title"/>
          </p:nvPr>
        </p:nvSpPr>
        <p:spPr>
          <a:xfrm rot="5400000">
            <a:off x="4732337" y="2171703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2" name="Google Shape;562;p158"/>
          <p:cNvSpPr txBox="1"/>
          <p:nvPr>
            <p:ph idx="1" type="body"/>
          </p:nvPr>
        </p:nvSpPr>
        <p:spPr>
          <a:xfrm rot="5400000">
            <a:off x="541338" y="190503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63" name="Google Shape;563;p158"/>
          <p:cNvSpPr txBox="1"/>
          <p:nvPr>
            <p:ph idx="10" type="dt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4" name="Google Shape;564;p158"/>
          <p:cNvSpPr txBox="1"/>
          <p:nvPr>
            <p:ph idx="11" type="ftr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5" name="Google Shape;565;p158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 type="obj">
  <p:cSld name="OBJECT"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4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0" name="Google Shape;570;p46"/>
          <p:cNvSpPr txBox="1"/>
          <p:nvPr>
            <p:ph idx="1" type="body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61950" lvl="1" marL="914400" marR="0" rtl="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3850" lvl="3" marL="18288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3850" lvl="4" marL="22860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23850" lvl="5" marL="27432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>
  <p:cSld name="Diapositiva de título"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2" name="Google Shape;572;p15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9527"/>
            <a:ext cx="9134475" cy="6848475"/>
          </a:xfrm>
          <a:prstGeom prst="rect">
            <a:avLst/>
          </a:prstGeom>
          <a:noFill/>
          <a:ln>
            <a:noFill/>
          </a:ln>
        </p:spPr>
      </p:pic>
      <p:sp>
        <p:nvSpPr>
          <p:cNvPr id="573" name="Google Shape;573;p159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42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Arial"/>
              <a:buNone/>
              <a:defRPr b="0" i="0" sz="21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4" name="Google Shape;574;p159"/>
          <p:cNvSpPr txBox="1"/>
          <p:nvPr>
            <p:ph type="title"/>
          </p:nvPr>
        </p:nvSpPr>
        <p:spPr>
          <a:xfrm>
            <a:off x="623887" y="1557433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cabezado de sección" type="secHead">
  <p:cSld name="SECTION_HEADER"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160"/>
          <p:cNvSpPr txBox="1"/>
          <p:nvPr>
            <p:ph type="title"/>
          </p:nvPr>
        </p:nvSpPr>
        <p:spPr>
          <a:xfrm>
            <a:off x="722313" y="4406902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7" name="Google Shape;577;p160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270"/>
              </a:spcBef>
              <a:spcAft>
                <a:spcPts val="0"/>
              </a:spcAft>
              <a:buClr>
                <a:srgbClr val="888888"/>
              </a:buClr>
              <a:buSzPts val="1350"/>
              <a:buFont typeface="Arial"/>
              <a:buNone/>
              <a:defRPr b="0" i="0" sz="13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8" name="Google Shape;578;p160"/>
          <p:cNvSpPr txBox="1"/>
          <p:nvPr>
            <p:ph idx="10" type="dt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9" name="Google Shape;579;p160"/>
          <p:cNvSpPr txBox="1"/>
          <p:nvPr>
            <p:ph idx="11" type="ftr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0" name="Google Shape;580;p160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s objetos" type="twoObj">
  <p:cSld name="TWO_OBJECTS"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16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3" name="Google Shape;583;p161"/>
          <p:cNvSpPr txBox="1"/>
          <p:nvPr>
            <p:ph idx="1" type="body"/>
          </p:nvPr>
        </p:nvSpPr>
        <p:spPr>
          <a:xfrm>
            <a:off x="457200" y="1600202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61950" lvl="0" marL="457200" marR="0" rtl="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4325" lvl="3" marL="1828800" marR="0" rtl="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–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4325" lvl="4" marL="2286000" marR="0" rtl="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»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4325" lvl="5" marL="2743200" marR="0" rtl="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4325" lvl="6" marL="3200400" marR="0" rtl="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4325" lvl="7" marL="3657600" marR="0" rtl="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4325" lvl="8" marL="4114800" marR="0" rtl="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4" name="Google Shape;584;p161"/>
          <p:cNvSpPr txBox="1"/>
          <p:nvPr>
            <p:ph idx="2" type="body"/>
          </p:nvPr>
        </p:nvSpPr>
        <p:spPr>
          <a:xfrm>
            <a:off x="4648200" y="1600202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61950" lvl="0" marL="457200" marR="0" rtl="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4325" lvl="3" marL="1828800" marR="0" rtl="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–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4325" lvl="4" marL="2286000" marR="0" rtl="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»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4325" lvl="5" marL="2743200" marR="0" rtl="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4325" lvl="6" marL="3200400" marR="0" rtl="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4325" lvl="7" marL="3657600" marR="0" rtl="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4325" lvl="8" marL="4114800" marR="0" rtl="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5" name="Google Shape;585;p161"/>
          <p:cNvSpPr txBox="1"/>
          <p:nvPr>
            <p:ph idx="10" type="dt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6" name="Google Shape;586;p161"/>
          <p:cNvSpPr txBox="1"/>
          <p:nvPr>
            <p:ph idx="11" type="ftr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7" name="Google Shape;587;p161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ción" type="twoTxTwoObj">
  <p:cSld name="TWO_OBJECTS_WITH_TEXT"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16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0" name="Google Shape;590;p162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b="1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1" name="Google Shape;591;p162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23850" lvl="1" marL="914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4325" lvl="2" marL="1371600" marR="0" rtl="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04800" lvl="3" marL="18288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04800" lvl="4" marL="22860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04800" lvl="5" marL="27432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04800" lvl="6" marL="32004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04800" lvl="7" marL="36576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04800" lvl="8" marL="41148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2" name="Google Shape;592;p162"/>
          <p:cNvSpPr txBox="1"/>
          <p:nvPr>
            <p:ph idx="3" type="body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b="1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3" name="Google Shape;593;p162"/>
          <p:cNvSpPr txBox="1"/>
          <p:nvPr>
            <p:ph idx="4" type="body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23850" lvl="1" marL="914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4325" lvl="2" marL="1371600" marR="0" rtl="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04800" lvl="3" marL="18288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04800" lvl="4" marL="22860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04800" lvl="5" marL="27432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04800" lvl="6" marL="32004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04800" lvl="7" marL="36576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04800" lvl="8" marL="41148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4" name="Google Shape;594;p162"/>
          <p:cNvSpPr txBox="1"/>
          <p:nvPr>
            <p:ph idx="10" type="dt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5" name="Google Shape;595;p162"/>
          <p:cNvSpPr txBox="1"/>
          <p:nvPr>
            <p:ph idx="11" type="ftr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6" name="Google Shape;596;p162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el título" type="titleOnly">
  <p:cSld name="TITLE_ONLY"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16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9" name="Google Shape;599;p163"/>
          <p:cNvSpPr txBox="1"/>
          <p:nvPr>
            <p:ph idx="10" type="dt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0" name="Google Shape;600;p163"/>
          <p:cNvSpPr txBox="1"/>
          <p:nvPr>
            <p:ph idx="11" type="ftr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1" name="Google Shape;601;p163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n con título" type="picTx">
  <p:cSld name="PICTURE_WITH_CAPTION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SD-Content-R1d.png" id="75" name="Google Shape;75;p9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90"/>
          <p:cNvSpPr txBox="1"/>
          <p:nvPr>
            <p:ph type="title"/>
          </p:nvPr>
        </p:nvSpPr>
        <p:spPr>
          <a:xfrm>
            <a:off x="685332" y="609600"/>
            <a:ext cx="4129618" cy="202325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wentieth Centur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90"/>
          <p:cNvSpPr/>
          <p:nvPr>
            <p:ph idx="2" type="pic"/>
          </p:nvPr>
        </p:nvSpPr>
        <p:spPr>
          <a:xfrm>
            <a:off x="5004270" y="609601"/>
            <a:ext cx="3005851" cy="5181600"/>
          </a:xfrm>
          <a:prstGeom prst="roundRect">
            <a:avLst>
              <a:gd fmla="val 4943" name="adj"/>
            </a:avLst>
          </a:prstGeom>
          <a:noFill/>
          <a:ln cap="sq" cmpd="sng" w="82550">
            <a:solidFill>
              <a:srgbClr val="EAEAEA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lvl="1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lvl="2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lvl="3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lvl="4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lvl="5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lvl="6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lvl="7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lvl="8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/>
        </p:txBody>
      </p:sp>
      <p:sp>
        <p:nvSpPr>
          <p:cNvPr id="78" name="Google Shape;78;p90"/>
          <p:cNvSpPr txBox="1"/>
          <p:nvPr>
            <p:ph idx="1" type="body"/>
          </p:nvPr>
        </p:nvSpPr>
        <p:spPr>
          <a:xfrm>
            <a:off x="685346" y="2632853"/>
            <a:ext cx="4129604" cy="31583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79" name="Google Shape;79;p90"/>
          <p:cNvSpPr txBox="1"/>
          <p:nvPr>
            <p:ph idx="10" type="dt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90"/>
          <p:cNvSpPr txBox="1"/>
          <p:nvPr>
            <p:ph idx="11" type="ftr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90"/>
          <p:cNvSpPr txBox="1"/>
          <p:nvPr>
            <p:ph idx="12" type="sldNum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" type="blank">
  <p:cSld name="BLANK"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164"/>
          <p:cNvSpPr txBox="1"/>
          <p:nvPr>
            <p:ph idx="10" type="dt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4" name="Google Shape;604;p164"/>
          <p:cNvSpPr txBox="1"/>
          <p:nvPr>
            <p:ph idx="11" type="ftr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5" name="Google Shape;605;p164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ido con título" type="objTx">
  <p:cSld name="OBJECT_WITH_CAPTION_TEXT"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165"/>
          <p:cNvSpPr txBox="1"/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8" name="Google Shape;608;p165"/>
          <p:cNvSpPr txBox="1"/>
          <p:nvPr>
            <p:ph idx="1" type="body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61950" lvl="1" marL="914400" marR="0" rtl="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3850" lvl="3" marL="18288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3850" lvl="4" marL="22860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23850" lvl="5" marL="27432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9" name="Google Shape;609;p165"/>
          <p:cNvSpPr txBox="1"/>
          <p:nvPr>
            <p:ph idx="2" type="body"/>
          </p:nvPr>
        </p:nvSpPr>
        <p:spPr>
          <a:xfrm>
            <a:off x="457201" y="1435102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b="0" i="0" sz="10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b="0" i="0" sz="7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b="0" i="0" sz="6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b="0" i="0" sz="6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b="0" i="0" sz="6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b="0" i="0" sz="6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b="0" i="0" sz="6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b="0" i="0" sz="6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0" name="Google Shape;610;p165"/>
          <p:cNvSpPr txBox="1"/>
          <p:nvPr>
            <p:ph idx="10" type="dt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1" name="Google Shape;611;p165"/>
          <p:cNvSpPr txBox="1"/>
          <p:nvPr>
            <p:ph idx="11" type="ftr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2" name="Google Shape;612;p165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n con título" type="picTx">
  <p:cSld name="PICTURE_WITH_CAPTION_TEXT"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166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5" name="Google Shape;615;p166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6" name="Google Shape;616;p166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b="0" i="0" sz="10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b="0" i="0" sz="7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b="0" i="0" sz="6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b="0" i="0" sz="6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b="0" i="0" sz="6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b="0" i="0" sz="6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b="0" i="0" sz="6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b="0" i="0" sz="6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7" name="Google Shape;617;p166"/>
          <p:cNvSpPr txBox="1"/>
          <p:nvPr>
            <p:ph idx="10" type="dt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8" name="Google Shape;618;p166"/>
          <p:cNvSpPr txBox="1"/>
          <p:nvPr>
            <p:ph idx="11" type="ftr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9" name="Google Shape;619;p166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texto vertical" type="vertTx">
  <p:cSld name="VERTICAL_TEXT"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16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2" name="Google Shape;622;p167"/>
          <p:cNvSpPr txBox="1"/>
          <p:nvPr>
            <p:ph idx="1" type="body"/>
          </p:nvPr>
        </p:nvSpPr>
        <p:spPr>
          <a:xfrm rot="5400000">
            <a:off x="2309018" y="-251617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61950" lvl="1" marL="914400" marR="0" rtl="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3850" lvl="3" marL="18288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3850" lvl="4" marL="22860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23850" lvl="5" marL="27432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3" name="Google Shape;623;p167"/>
          <p:cNvSpPr txBox="1"/>
          <p:nvPr>
            <p:ph idx="10" type="dt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4" name="Google Shape;624;p167"/>
          <p:cNvSpPr txBox="1"/>
          <p:nvPr>
            <p:ph idx="11" type="ftr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5" name="Google Shape;625;p167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vertical y texto">
  <p:cSld name="Título vertical y texto"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n que contiene texto&#10;&#10;Descripción generada con confianza muy alta" id="627" name="Google Shape;627;p16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0"/>
            <a:ext cx="9134475" cy="68659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 type="obj">
  <p:cSld name="OBJECT"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4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2" name="Google Shape;632;p48"/>
          <p:cNvSpPr txBox="1"/>
          <p:nvPr>
            <p:ph idx="1" type="body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61950" lvl="1" marL="914400" marR="0" rtl="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3850" lvl="3" marL="18288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3850" lvl="4" marL="22860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23850" lvl="5" marL="27432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>
  <p:cSld name="Diapositiva de título"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" name="Google Shape;634;p16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9527"/>
            <a:ext cx="9134475" cy="6848475"/>
          </a:xfrm>
          <a:prstGeom prst="rect">
            <a:avLst/>
          </a:prstGeom>
          <a:noFill/>
          <a:ln>
            <a:noFill/>
          </a:ln>
        </p:spPr>
      </p:pic>
      <p:sp>
        <p:nvSpPr>
          <p:cNvPr id="635" name="Google Shape;635;p169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42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Arial"/>
              <a:buNone/>
              <a:defRPr b="0" i="0" sz="21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6" name="Google Shape;636;p169"/>
          <p:cNvSpPr txBox="1"/>
          <p:nvPr>
            <p:ph type="title"/>
          </p:nvPr>
        </p:nvSpPr>
        <p:spPr>
          <a:xfrm>
            <a:off x="623887" y="1557433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cabezado de sección" type="secHead">
  <p:cSld name="SECTION_HEADER"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170"/>
          <p:cNvSpPr txBox="1"/>
          <p:nvPr>
            <p:ph type="title"/>
          </p:nvPr>
        </p:nvSpPr>
        <p:spPr>
          <a:xfrm>
            <a:off x="722313" y="4406902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9" name="Google Shape;639;p170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270"/>
              </a:spcBef>
              <a:spcAft>
                <a:spcPts val="0"/>
              </a:spcAft>
              <a:buClr>
                <a:srgbClr val="888888"/>
              </a:buClr>
              <a:buSzPts val="1350"/>
              <a:buFont typeface="Arial"/>
              <a:buNone/>
              <a:defRPr b="0" i="0" sz="13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Font typeface="Arial"/>
              <a:buNone/>
              <a:defRPr b="0" i="0" sz="10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0" name="Google Shape;640;p170"/>
          <p:cNvSpPr txBox="1"/>
          <p:nvPr>
            <p:ph idx="10" type="dt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1" name="Google Shape;641;p170"/>
          <p:cNvSpPr txBox="1"/>
          <p:nvPr>
            <p:ph idx="11" type="ftr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2" name="Google Shape;642;p170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s objetos" type="twoObj">
  <p:cSld name="TWO_OBJECTS"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17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5" name="Google Shape;645;p171"/>
          <p:cNvSpPr txBox="1"/>
          <p:nvPr>
            <p:ph idx="1" type="body"/>
          </p:nvPr>
        </p:nvSpPr>
        <p:spPr>
          <a:xfrm>
            <a:off x="457200" y="1600202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61950" lvl="0" marL="457200" marR="0" rtl="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4325" lvl="3" marL="1828800" marR="0" rtl="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–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4325" lvl="4" marL="2286000" marR="0" rtl="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»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4325" lvl="5" marL="2743200" marR="0" rtl="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4325" lvl="6" marL="3200400" marR="0" rtl="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4325" lvl="7" marL="3657600" marR="0" rtl="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4325" lvl="8" marL="4114800" marR="0" rtl="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6" name="Google Shape;646;p171"/>
          <p:cNvSpPr txBox="1"/>
          <p:nvPr>
            <p:ph idx="2" type="body"/>
          </p:nvPr>
        </p:nvSpPr>
        <p:spPr>
          <a:xfrm>
            <a:off x="4648200" y="1600202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61950" lvl="0" marL="457200" marR="0" rtl="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4325" lvl="3" marL="1828800" marR="0" rtl="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–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4325" lvl="4" marL="2286000" marR="0" rtl="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»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4325" lvl="5" marL="2743200" marR="0" rtl="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4325" lvl="6" marL="3200400" marR="0" rtl="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4325" lvl="7" marL="3657600" marR="0" rtl="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4325" lvl="8" marL="4114800" marR="0" rtl="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7" name="Google Shape;647;p171"/>
          <p:cNvSpPr txBox="1"/>
          <p:nvPr>
            <p:ph idx="10" type="dt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8" name="Google Shape;648;p171"/>
          <p:cNvSpPr txBox="1"/>
          <p:nvPr>
            <p:ph idx="11" type="ftr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9" name="Google Shape;649;p171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ción" type="twoTxTwoObj">
  <p:cSld name="TWO_OBJECTS_WITH_TEXT"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17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2" name="Google Shape;652;p172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b="1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3" name="Google Shape;653;p172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23850" lvl="1" marL="914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4325" lvl="2" marL="1371600" marR="0" rtl="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04800" lvl="3" marL="18288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04800" lvl="4" marL="22860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04800" lvl="5" marL="27432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04800" lvl="6" marL="32004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04800" lvl="7" marL="36576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04800" lvl="8" marL="41148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4" name="Google Shape;654;p172"/>
          <p:cNvSpPr txBox="1"/>
          <p:nvPr>
            <p:ph idx="3" type="body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b="1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5" name="Google Shape;655;p172"/>
          <p:cNvSpPr txBox="1"/>
          <p:nvPr>
            <p:ph idx="4" type="body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23850" lvl="1" marL="914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4325" lvl="2" marL="1371600" marR="0" rtl="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04800" lvl="3" marL="18288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04800" lvl="4" marL="22860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04800" lvl="5" marL="27432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04800" lvl="6" marL="32004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04800" lvl="7" marL="36576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04800" lvl="8" marL="41148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6" name="Google Shape;656;p172"/>
          <p:cNvSpPr txBox="1"/>
          <p:nvPr>
            <p:ph idx="10" type="dt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7" name="Google Shape;657;p172"/>
          <p:cNvSpPr txBox="1"/>
          <p:nvPr>
            <p:ph idx="11" type="ftr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8" name="Google Shape;658;p172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4.xml"/><Relationship Id="rId19" Type="http://schemas.openxmlformats.org/officeDocument/2006/relationships/theme" Target="../theme/theme21.xml"/><Relationship Id="rId6" Type="http://schemas.openxmlformats.org/officeDocument/2006/relationships/slideLayout" Target="../slideLayouts/slideLayout5.xml"/><Relationship Id="rId18" Type="http://schemas.openxmlformats.org/officeDocument/2006/relationships/slideLayout" Target="../slideLayouts/slideLayout17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_rels/slideMaster10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14.xml"/><Relationship Id="rId13" Type="http://schemas.openxmlformats.org/officeDocument/2006/relationships/theme" Target="../theme/theme20.xml"/><Relationship Id="rId12" Type="http://schemas.openxmlformats.org/officeDocument/2006/relationships/slideLayout" Target="../slideLayouts/slideLayout116.xml"/><Relationship Id="rId1" Type="http://schemas.openxmlformats.org/officeDocument/2006/relationships/image" Target="../media/image5.jpg"/><Relationship Id="rId2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1.xml"/><Relationship Id="rId8" Type="http://schemas.openxmlformats.org/officeDocument/2006/relationships/slideLayout" Target="../slideLayouts/slideLayout112.xml"/></Relationships>
</file>

<file path=ppt/slideMasters/_rels/slideMaster1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25.xml"/><Relationship Id="rId13" Type="http://schemas.openxmlformats.org/officeDocument/2006/relationships/theme" Target="../theme/theme16.xml"/><Relationship Id="rId12" Type="http://schemas.openxmlformats.org/officeDocument/2006/relationships/slideLayout" Target="../slideLayouts/slideLayout127.xml"/><Relationship Id="rId1" Type="http://schemas.openxmlformats.org/officeDocument/2006/relationships/image" Target="../media/image5.jpg"/><Relationship Id="rId2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2.xml"/><Relationship Id="rId8" Type="http://schemas.openxmlformats.org/officeDocument/2006/relationships/slideLayout" Target="../slideLayouts/slideLayout123.xml"/></Relationships>
</file>

<file path=ppt/slideMasters/_rels/slideMaster1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36.xml"/><Relationship Id="rId13" Type="http://schemas.openxmlformats.org/officeDocument/2006/relationships/theme" Target="../theme/theme26.xml"/><Relationship Id="rId12" Type="http://schemas.openxmlformats.org/officeDocument/2006/relationships/slideLayout" Target="../slideLayouts/slideLayout138.xml"/><Relationship Id="rId1" Type="http://schemas.openxmlformats.org/officeDocument/2006/relationships/image" Target="../media/image5.jpg"/><Relationship Id="rId2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3.xml"/><Relationship Id="rId8" Type="http://schemas.openxmlformats.org/officeDocument/2006/relationships/slideLayout" Target="../slideLayouts/slideLayout134.xml"/></Relationships>
</file>

<file path=ppt/slideMasters/_rels/slideMaster13.xml.rels><?xml version="1.0" encoding="UTF-8" standalone="yes"?><Relationships xmlns="http://schemas.openxmlformats.org/package/2006/relationships"><Relationship Id="rId11" Type="http://schemas.openxmlformats.org/officeDocument/2006/relationships/theme" Target="../theme/theme13.xml"/><Relationship Id="rId10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39.xml"/><Relationship Id="rId2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41.xml"/><Relationship Id="rId4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3.xml"/><Relationship Id="rId6" Type="http://schemas.openxmlformats.org/officeDocument/2006/relationships/slideLayout" Target="../slideLayouts/slideLayout144.xml"/><Relationship Id="rId7" Type="http://schemas.openxmlformats.org/officeDocument/2006/relationships/slideLayout" Target="../slideLayouts/slideLayout145.xml"/><Relationship Id="rId8" Type="http://schemas.openxmlformats.org/officeDocument/2006/relationships/slideLayout" Target="../slideLayouts/slideLayout146.xml"/></Relationships>
</file>

<file path=ppt/slideMasters/_rels/slideMaster14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58.xml"/><Relationship Id="rId13" Type="http://schemas.openxmlformats.org/officeDocument/2006/relationships/slideLayout" Target="../slideLayouts/slideLayout161.xml"/><Relationship Id="rId12" Type="http://schemas.openxmlformats.org/officeDocument/2006/relationships/slideLayout" Target="../slideLayouts/slideLayout160.xml"/><Relationship Id="rId1" Type="http://schemas.openxmlformats.org/officeDocument/2006/relationships/slideLayout" Target="../slideLayouts/slideLayout149.xml"/><Relationship Id="rId2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51.xml"/><Relationship Id="rId4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7.xml"/><Relationship Id="rId15" Type="http://schemas.openxmlformats.org/officeDocument/2006/relationships/theme" Target="../theme/theme18.xml"/><Relationship Id="rId14" Type="http://schemas.openxmlformats.org/officeDocument/2006/relationships/slideLayout" Target="../slideLayouts/slideLayout162.xml"/><Relationship Id="rId5" Type="http://schemas.openxmlformats.org/officeDocument/2006/relationships/slideLayout" Target="../slideLayouts/slideLayout153.xml"/><Relationship Id="rId6" Type="http://schemas.openxmlformats.org/officeDocument/2006/relationships/slideLayout" Target="../slideLayouts/slideLayout154.xml"/><Relationship Id="rId7" Type="http://schemas.openxmlformats.org/officeDocument/2006/relationships/slideLayout" Target="../slideLayouts/slideLayout155.xml"/><Relationship Id="rId8" Type="http://schemas.openxmlformats.org/officeDocument/2006/relationships/slideLayout" Target="../slideLayouts/slideLayout156.xml"/></Relationships>
</file>

<file path=ppt/slideMasters/_rels/slideMaster15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72.xml"/><Relationship Id="rId13" Type="http://schemas.openxmlformats.org/officeDocument/2006/relationships/slideLayout" Target="../slideLayouts/slideLayout175.xml"/><Relationship Id="rId12" Type="http://schemas.openxmlformats.org/officeDocument/2006/relationships/slideLayout" Target="../slideLayouts/slideLayout174.xml"/><Relationship Id="rId1" Type="http://schemas.openxmlformats.org/officeDocument/2006/relationships/slideLayout" Target="../slideLayouts/slideLayout163.xml"/><Relationship Id="rId2" Type="http://schemas.openxmlformats.org/officeDocument/2006/relationships/slideLayout" Target="../slideLayouts/slideLayout164.xml"/><Relationship Id="rId3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66.xml"/><Relationship Id="rId9" Type="http://schemas.openxmlformats.org/officeDocument/2006/relationships/slideLayout" Target="../slideLayouts/slideLayout171.xml"/><Relationship Id="rId15" Type="http://schemas.openxmlformats.org/officeDocument/2006/relationships/theme" Target="../theme/theme17.xml"/><Relationship Id="rId14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67.xml"/><Relationship Id="rId6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69.xml"/><Relationship Id="rId8" Type="http://schemas.openxmlformats.org/officeDocument/2006/relationships/slideLayout" Target="../slideLayouts/slideLayout170.xml"/></Relationships>
</file>

<file path=ppt/slideMasters/_rels/slideMaster16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87.xml"/><Relationship Id="rId10" Type="http://schemas.openxmlformats.org/officeDocument/2006/relationships/slideLayout" Target="../slideLayouts/slideLayout186.xml"/><Relationship Id="rId13" Type="http://schemas.openxmlformats.org/officeDocument/2006/relationships/slideLayout" Target="../slideLayouts/slideLayout189.xml"/><Relationship Id="rId12" Type="http://schemas.openxmlformats.org/officeDocument/2006/relationships/slideLayout" Target="../slideLayouts/slideLayout188.xml"/><Relationship Id="rId1" Type="http://schemas.openxmlformats.org/officeDocument/2006/relationships/slideLayout" Target="../slideLayouts/slideLayout177.xml"/><Relationship Id="rId2" Type="http://schemas.openxmlformats.org/officeDocument/2006/relationships/slideLayout" Target="../slideLayouts/slideLayout178.xml"/><Relationship Id="rId3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Relationship Id="rId15" Type="http://schemas.openxmlformats.org/officeDocument/2006/relationships/theme" Target="../theme/theme22.xml"/><Relationship Id="rId14" Type="http://schemas.openxmlformats.org/officeDocument/2006/relationships/slideLayout" Target="../slideLayouts/slideLayout190.xml"/><Relationship Id="rId5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2.xml"/><Relationship Id="rId7" Type="http://schemas.openxmlformats.org/officeDocument/2006/relationships/slideLayout" Target="../slideLayouts/slideLayout183.xml"/><Relationship Id="rId8" Type="http://schemas.openxmlformats.org/officeDocument/2006/relationships/slideLayout" Target="../slideLayouts/slideLayout184.xml"/></Relationships>
</file>

<file path=ppt/slideMasters/_rels/slideMaster17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01.xml"/><Relationship Id="rId10" Type="http://schemas.openxmlformats.org/officeDocument/2006/relationships/slideLayout" Target="../slideLayouts/slideLayout200.xml"/><Relationship Id="rId13" Type="http://schemas.openxmlformats.org/officeDocument/2006/relationships/slideLayout" Target="../slideLayouts/slideLayout203.xml"/><Relationship Id="rId12" Type="http://schemas.openxmlformats.org/officeDocument/2006/relationships/slideLayout" Target="../slideLayouts/slideLayout202.xml"/><Relationship Id="rId1" Type="http://schemas.openxmlformats.org/officeDocument/2006/relationships/slideLayout" Target="../slideLayouts/slideLayout191.xml"/><Relationship Id="rId2" Type="http://schemas.openxmlformats.org/officeDocument/2006/relationships/slideLayout" Target="../slideLayouts/slideLayout192.xml"/><Relationship Id="rId3" Type="http://schemas.openxmlformats.org/officeDocument/2006/relationships/slideLayout" Target="../slideLayouts/slideLayout193.xml"/><Relationship Id="rId4" Type="http://schemas.openxmlformats.org/officeDocument/2006/relationships/slideLayout" Target="../slideLayouts/slideLayout194.xml"/><Relationship Id="rId9" Type="http://schemas.openxmlformats.org/officeDocument/2006/relationships/slideLayout" Target="../slideLayouts/slideLayout199.xml"/><Relationship Id="rId15" Type="http://schemas.openxmlformats.org/officeDocument/2006/relationships/theme" Target="../theme/theme2.xml"/><Relationship Id="rId14" Type="http://schemas.openxmlformats.org/officeDocument/2006/relationships/slideLayout" Target="../slideLayouts/slideLayout204.xml"/><Relationship Id="rId5" Type="http://schemas.openxmlformats.org/officeDocument/2006/relationships/slideLayout" Target="../slideLayouts/slideLayout195.xml"/><Relationship Id="rId6" Type="http://schemas.openxmlformats.org/officeDocument/2006/relationships/slideLayout" Target="../slideLayouts/slideLayout196.xml"/><Relationship Id="rId7" Type="http://schemas.openxmlformats.org/officeDocument/2006/relationships/slideLayout" Target="../slideLayouts/slideLayout197.xml"/><Relationship Id="rId8" Type="http://schemas.openxmlformats.org/officeDocument/2006/relationships/slideLayout" Target="../slideLayouts/slideLayout198.xml"/></Relationships>
</file>

<file path=ppt/slideMasters/_rels/slideMaster18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15.xml"/><Relationship Id="rId10" Type="http://schemas.openxmlformats.org/officeDocument/2006/relationships/slideLayout" Target="../slideLayouts/slideLayout214.xml"/><Relationship Id="rId13" Type="http://schemas.openxmlformats.org/officeDocument/2006/relationships/slideLayout" Target="../slideLayouts/slideLayout217.xml"/><Relationship Id="rId12" Type="http://schemas.openxmlformats.org/officeDocument/2006/relationships/slideLayout" Target="../slideLayouts/slideLayout216.xml"/><Relationship Id="rId1" Type="http://schemas.openxmlformats.org/officeDocument/2006/relationships/slideLayout" Target="../slideLayouts/slideLayout205.xml"/><Relationship Id="rId2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7.xml"/><Relationship Id="rId4" Type="http://schemas.openxmlformats.org/officeDocument/2006/relationships/slideLayout" Target="../slideLayouts/slideLayout208.xml"/><Relationship Id="rId9" Type="http://schemas.openxmlformats.org/officeDocument/2006/relationships/slideLayout" Target="../slideLayouts/slideLayout213.xml"/><Relationship Id="rId15" Type="http://schemas.openxmlformats.org/officeDocument/2006/relationships/theme" Target="../theme/theme8.xml"/><Relationship Id="rId14" Type="http://schemas.openxmlformats.org/officeDocument/2006/relationships/slideLayout" Target="../slideLayouts/slideLayout218.xml"/><Relationship Id="rId5" Type="http://schemas.openxmlformats.org/officeDocument/2006/relationships/slideLayout" Target="../slideLayouts/slideLayout209.xml"/><Relationship Id="rId6" Type="http://schemas.openxmlformats.org/officeDocument/2006/relationships/slideLayout" Target="../slideLayouts/slideLayout210.xml"/><Relationship Id="rId7" Type="http://schemas.openxmlformats.org/officeDocument/2006/relationships/slideLayout" Target="../slideLayouts/slideLayout211.xml"/><Relationship Id="rId8" Type="http://schemas.openxmlformats.org/officeDocument/2006/relationships/slideLayout" Target="../slideLayouts/slideLayout212.xml"/></Relationships>
</file>

<file path=ppt/slideMasters/_rels/slideMaster19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9.xml"/><Relationship Id="rId10" Type="http://schemas.openxmlformats.org/officeDocument/2006/relationships/slideLayout" Target="../slideLayouts/slideLayout228.xml"/><Relationship Id="rId13" Type="http://schemas.openxmlformats.org/officeDocument/2006/relationships/slideLayout" Target="../slideLayouts/slideLayout231.xml"/><Relationship Id="rId12" Type="http://schemas.openxmlformats.org/officeDocument/2006/relationships/slideLayout" Target="../slideLayouts/slideLayout230.xml"/><Relationship Id="rId1" Type="http://schemas.openxmlformats.org/officeDocument/2006/relationships/slideLayout" Target="../slideLayouts/slideLayout219.xml"/><Relationship Id="rId2" Type="http://schemas.openxmlformats.org/officeDocument/2006/relationships/slideLayout" Target="../slideLayouts/slideLayout220.xml"/><Relationship Id="rId3" Type="http://schemas.openxmlformats.org/officeDocument/2006/relationships/slideLayout" Target="../slideLayouts/slideLayout221.xml"/><Relationship Id="rId4" Type="http://schemas.openxmlformats.org/officeDocument/2006/relationships/slideLayout" Target="../slideLayouts/slideLayout222.xml"/><Relationship Id="rId9" Type="http://schemas.openxmlformats.org/officeDocument/2006/relationships/slideLayout" Target="../slideLayouts/slideLayout227.xml"/><Relationship Id="rId15" Type="http://schemas.openxmlformats.org/officeDocument/2006/relationships/theme" Target="../theme/theme19.xml"/><Relationship Id="rId14" Type="http://schemas.openxmlformats.org/officeDocument/2006/relationships/slideLayout" Target="../slideLayouts/slideLayout232.xml"/><Relationship Id="rId5" Type="http://schemas.openxmlformats.org/officeDocument/2006/relationships/slideLayout" Target="../slideLayouts/slideLayout223.xml"/><Relationship Id="rId6" Type="http://schemas.openxmlformats.org/officeDocument/2006/relationships/slideLayout" Target="../slideLayouts/slideLayout224.xml"/><Relationship Id="rId7" Type="http://schemas.openxmlformats.org/officeDocument/2006/relationships/slideLayout" Target="../slideLayouts/slideLayout225.xml"/><Relationship Id="rId8" Type="http://schemas.openxmlformats.org/officeDocument/2006/relationships/slideLayout" Target="../slideLayouts/slideLayout226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6.xml"/><Relationship Id="rId13" Type="http://schemas.openxmlformats.org/officeDocument/2006/relationships/theme" Target="../theme/theme4.xml"/><Relationship Id="rId12" Type="http://schemas.openxmlformats.org/officeDocument/2006/relationships/slideLayout" Target="../slideLayouts/slideLayout28.xml"/><Relationship Id="rId1" Type="http://schemas.openxmlformats.org/officeDocument/2006/relationships/image" Target="../media/image5.jpg"/><Relationship Id="rId2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9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4.xml"/></Relationships>
</file>

<file path=ppt/slideMasters/_rels/slideMaster20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43.xml"/><Relationship Id="rId10" Type="http://schemas.openxmlformats.org/officeDocument/2006/relationships/slideLayout" Target="../slideLayouts/slideLayout242.xml"/><Relationship Id="rId13" Type="http://schemas.openxmlformats.org/officeDocument/2006/relationships/slideLayout" Target="../slideLayouts/slideLayout245.xml"/><Relationship Id="rId1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33.xml"/><Relationship Id="rId2" Type="http://schemas.openxmlformats.org/officeDocument/2006/relationships/slideLayout" Target="../slideLayouts/slideLayout234.xml"/><Relationship Id="rId3" Type="http://schemas.openxmlformats.org/officeDocument/2006/relationships/slideLayout" Target="../slideLayouts/slideLayout235.xml"/><Relationship Id="rId4" Type="http://schemas.openxmlformats.org/officeDocument/2006/relationships/slideLayout" Target="../slideLayouts/slideLayout236.xml"/><Relationship Id="rId9" Type="http://schemas.openxmlformats.org/officeDocument/2006/relationships/slideLayout" Target="../slideLayouts/slideLayout241.xml"/><Relationship Id="rId15" Type="http://schemas.openxmlformats.org/officeDocument/2006/relationships/theme" Target="../theme/theme14.xml"/><Relationship Id="rId14" Type="http://schemas.openxmlformats.org/officeDocument/2006/relationships/slideLayout" Target="../slideLayouts/slideLayout246.xml"/><Relationship Id="rId5" Type="http://schemas.openxmlformats.org/officeDocument/2006/relationships/slideLayout" Target="../slideLayouts/slideLayout237.xml"/><Relationship Id="rId6" Type="http://schemas.openxmlformats.org/officeDocument/2006/relationships/slideLayout" Target="../slideLayouts/slideLayout238.xml"/><Relationship Id="rId7" Type="http://schemas.openxmlformats.org/officeDocument/2006/relationships/slideLayout" Target="../slideLayouts/slideLayout239.xml"/><Relationship Id="rId8" Type="http://schemas.openxmlformats.org/officeDocument/2006/relationships/slideLayout" Target="../slideLayouts/slideLayout240.xml"/></Relationships>
</file>

<file path=ppt/slideMasters/_rels/slideMaster2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57.xml"/><Relationship Id="rId10" Type="http://schemas.openxmlformats.org/officeDocument/2006/relationships/slideLayout" Target="../slideLayouts/slideLayout256.xml"/><Relationship Id="rId13" Type="http://schemas.openxmlformats.org/officeDocument/2006/relationships/slideLayout" Target="../slideLayouts/slideLayout259.xml"/><Relationship Id="rId12" Type="http://schemas.openxmlformats.org/officeDocument/2006/relationships/slideLayout" Target="../slideLayouts/slideLayout258.xml"/><Relationship Id="rId1" Type="http://schemas.openxmlformats.org/officeDocument/2006/relationships/slideLayout" Target="../slideLayouts/slideLayout247.xml"/><Relationship Id="rId2" Type="http://schemas.openxmlformats.org/officeDocument/2006/relationships/slideLayout" Target="../slideLayouts/slideLayout248.xml"/><Relationship Id="rId3" Type="http://schemas.openxmlformats.org/officeDocument/2006/relationships/slideLayout" Target="../slideLayouts/slideLayout249.xml"/><Relationship Id="rId4" Type="http://schemas.openxmlformats.org/officeDocument/2006/relationships/slideLayout" Target="../slideLayouts/slideLayout250.xml"/><Relationship Id="rId9" Type="http://schemas.openxmlformats.org/officeDocument/2006/relationships/slideLayout" Target="../slideLayouts/slideLayout255.xml"/><Relationship Id="rId15" Type="http://schemas.openxmlformats.org/officeDocument/2006/relationships/theme" Target="../theme/theme24.xml"/><Relationship Id="rId14" Type="http://schemas.openxmlformats.org/officeDocument/2006/relationships/slideLayout" Target="../slideLayouts/slideLayout260.xml"/><Relationship Id="rId5" Type="http://schemas.openxmlformats.org/officeDocument/2006/relationships/slideLayout" Target="../slideLayouts/slideLayout251.xml"/><Relationship Id="rId6" Type="http://schemas.openxmlformats.org/officeDocument/2006/relationships/slideLayout" Target="../slideLayouts/slideLayout252.xml"/><Relationship Id="rId7" Type="http://schemas.openxmlformats.org/officeDocument/2006/relationships/slideLayout" Target="../slideLayouts/slideLayout253.xml"/><Relationship Id="rId8" Type="http://schemas.openxmlformats.org/officeDocument/2006/relationships/slideLayout" Target="../slideLayouts/slideLayout254.xml"/></Relationships>
</file>

<file path=ppt/slideMasters/_rels/slideMaster2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71.xml"/><Relationship Id="rId10" Type="http://schemas.openxmlformats.org/officeDocument/2006/relationships/slideLayout" Target="../slideLayouts/slideLayout270.xml"/><Relationship Id="rId13" Type="http://schemas.openxmlformats.org/officeDocument/2006/relationships/slideLayout" Target="../slideLayouts/slideLayout273.xml"/><Relationship Id="rId12" Type="http://schemas.openxmlformats.org/officeDocument/2006/relationships/slideLayout" Target="../slideLayouts/slideLayout272.xml"/><Relationship Id="rId1" Type="http://schemas.openxmlformats.org/officeDocument/2006/relationships/slideLayout" Target="../slideLayouts/slideLayout261.xml"/><Relationship Id="rId2" Type="http://schemas.openxmlformats.org/officeDocument/2006/relationships/slideLayout" Target="../slideLayouts/slideLayout262.xml"/><Relationship Id="rId3" Type="http://schemas.openxmlformats.org/officeDocument/2006/relationships/slideLayout" Target="../slideLayouts/slideLayout263.xml"/><Relationship Id="rId4" Type="http://schemas.openxmlformats.org/officeDocument/2006/relationships/slideLayout" Target="../slideLayouts/slideLayout264.xml"/><Relationship Id="rId9" Type="http://schemas.openxmlformats.org/officeDocument/2006/relationships/slideLayout" Target="../slideLayouts/slideLayout269.xml"/><Relationship Id="rId15" Type="http://schemas.openxmlformats.org/officeDocument/2006/relationships/theme" Target="../theme/theme23.xml"/><Relationship Id="rId14" Type="http://schemas.openxmlformats.org/officeDocument/2006/relationships/slideLayout" Target="../slideLayouts/slideLayout274.xml"/><Relationship Id="rId5" Type="http://schemas.openxmlformats.org/officeDocument/2006/relationships/slideLayout" Target="../slideLayouts/slideLayout265.xml"/><Relationship Id="rId6" Type="http://schemas.openxmlformats.org/officeDocument/2006/relationships/slideLayout" Target="../slideLayouts/slideLayout266.xml"/><Relationship Id="rId7" Type="http://schemas.openxmlformats.org/officeDocument/2006/relationships/slideLayout" Target="../slideLayouts/slideLayout267.xml"/><Relationship Id="rId8" Type="http://schemas.openxmlformats.org/officeDocument/2006/relationships/slideLayout" Target="../slideLayouts/slideLayout268.xml"/></Relationships>
</file>

<file path=ppt/slideMasters/_rels/slideMaster2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85.xml"/><Relationship Id="rId10" Type="http://schemas.openxmlformats.org/officeDocument/2006/relationships/slideLayout" Target="../slideLayouts/slideLayout284.xml"/><Relationship Id="rId13" Type="http://schemas.openxmlformats.org/officeDocument/2006/relationships/slideLayout" Target="../slideLayouts/slideLayout287.xml"/><Relationship Id="rId12" Type="http://schemas.openxmlformats.org/officeDocument/2006/relationships/slideLayout" Target="../slideLayouts/slideLayout286.xml"/><Relationship Id="rId1" Type="http://schemas.openxmlformats.org/officeDocument/2006/relationships/slideLayout" Target="../slideLayouts/slideLayout275.xml"/><Relationship Id="rId2" Type="http://schemas.openxmlformats.org/officeDocument/2006/relationships/slideLayout" Target="../slideLayouts/slideLayout276.xml"/><Relationship Id="rId3" Type="http://schemas.openxmlformats.org/officeDocument/2006/relationships/slideLayout" Target="../slideLayouts/slideLayout277.xml"/><Relationship Id="rId4" Type="http://schemas.openxmlformats.org/officeDocument/2006/relationships/slideLayout" Target="../slideLayouts/slideLayout278.xml"/><Relationship Id="rId9" Type="http://schemas.openxmlformats.org/officeDocument/2006/relationships/slideLayout" Target="../slideLayouts/slideLayout283.xml"/><Relationship Id="rId15" Type="http://schemas.openxmlformats.org/officeDocument/2006/relationships/theme" Target="../theme/theme5.xml"/><Relationship Id="rId14" Type="http://schemas.openxmlformats.org/officeDocument/2006/relationships/slideLayout" Target="../slideLayouts/slideLayout288.xml"/><Relationship Id="rId5" Type="http://schemas.openxmlformats.org/officeDocument/2006/relationships/slideLayout" Target="../slideLayouts/slideLayout279.xml"/><Relationship Id="rId6" Type="http://schemas.openxmlformats.org/officeDocument/2006/relationships/slideLayout" Target="../slideLayouts/slideLayout280.xml"/><Relationship Id="rId7" Type="http://schemas.openxmlformats.org/officeDocument/2006/relationships/slideLayout" Target="../slideLayouts/slideLayout281.xml"/><Relationship Id="rId8" Type="http://schemas.openxmlformats.org/officeDocument/2006/relationships/slideLayout" Target="../slideLayouts/slideLayout282.xml"/></Relationships>
</file>

<file path=ppt/slideMasters/_rels/slideMaster24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99.xml"/><Relationship Id="rId10" Type="http://schemas.openxmlformats.org/officeDocument/2006/relationships/slideLayout" Target="../slideLayouts/slideLayout298.xml"/><Relationship Id="rId13" Type="http://schemas.openxmlformats.org/officeDocument/2006/relationships/slideLayout" Target="../slideLayouts/slideLayout301.xml"/><Relationship Id="rId12" Type="http://schemas.openxmlformats.org/officeDocument/2006/relationships/slideLayout" Target="../slideLayouts/slideLayout300.xml"/><Relationship Id="rId1" Type="http://schemas.openxmlformats.org/officeDocument/2006/relationships/slideLayout" Target="../slideLayouts/slideLayout289.xml"/><Relationship Id="rId2" Type="http://schemas.openxmlformats.org/officeDocument/2006/relationships/slideLayout" Target="../slideLayouts/slideLayout290.xml"/><Relationship Id="rId3" Type="http://schemas.openxmlformats.org/officeDocument/2006/relationships/slideLayout" Target="../slideLayouts/slideLayout291.xml"/><Relationship Id="rId4" Type="http://schemas.openxmlformats.org/officeDocument/2006/relationships/slideLayout" Target="../slideLayouts/slideLayout292.xml"/><Relationship Id="rId9" Type="http://schemas.openxmlformats.org/officeDocument/2006/relationships/slideLayout" Target="../slideLayouts/slideLayout297.xml"/><Relationship Id="rId15" Type="http://schemas.openxmlformats.org/officeDocument/2006/relationships/theme" Target="../theme/theme15.xml"/><Relationship Id="rId14" Type="http://schemas.openxmlformats.org/officeDocument/2006/relationships/slideLayout" Target="../slideLayouts/slideLayout302.xml"/><Relationship Id="rId5" Type="http://schemas.openxmlformats.org/officeDocument/2006/relationships/slideLayout" Target="../slideLayouts/slideLayout293.xml"/><Relationship Id="rId6" Type="http://schemas.openxmlformats.org/officeDocument/2006/relationships/slideLayout" Target="../slideLayouts/slideLayout294.xml"/><Relationship Id="rId7" Type="http://schemas.openxmlformats.org/officeDocument/2006/relationships/slideLayout" Target="../slideLayouts/slideLayout295.xml"/><Relationship Id="rId8" Type="http://schemas.openxmlformats.org/officeDocument/2006/relationships/slideLayout" Target="../slideLayouts/slideLayout296.xml"/></Relationships>
</file>

<file path=ppt/slideMasters/_rels/slideMaster25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13.xml"/><Relationship Id="rId10" Type="http://schemas.openxmlformats.org/officeDocument/2006/relationships/slideLayout" Target="../slideLayouts/slideLayout312.xml"/><Relationship Id="rId13" Type="http://schemas.openxmlformats.org/officeDocument/2006/relationships/slideLayout" Target="../slideLayouts/slideLayout315.xml"/><Relationship Id="rId12" Type="http://schemas.openxmlformats.org/officeDocument/2006/relationships/slideLayout" Target="../slideLayouts/slideLayout314.xml"/><Relationship Id="rId1" Type="http://schemas.openxmlformats.org/officeDocument/2006/relationships/slideLayout" Target="../slideLayouts/slideLayout303.xml"/><Relationship Id="rId2" Type="http://schemas.openxmlformats.org/officeDocument/2006/relationships/slideLayout" Target="../slideLayouts/slideLayout304.xml"/><Relationship Id="rId3" Type="http://schemas.openxmlformats.org/officeDocument/2006/relationships/slideLayout" Target="../slideLayouts/slideLayout305.xml"/><Relationship Id="rId4" Type="http://schemas.openxmlformats.org/officeDocument/2006/relationships/slideLayout" Target="../slideLayouts/slideLayout306.xml"/><Relationship Id="rId9" Type="http://schemas.openxmlformats.org/officeDocument/2006/relationships/slideLayout" Target="../slideLayouts/slideLayout311.xml"/><Relationship Id="rId15" Type="http://schemas.openxmlformats.org/officeDocument/2006/relationships/theme" Target="../theme/theme25.xml"/><Relationship Id="rId14" Type="http://schemas.openxmlformats.org/officeDocument/2006/relationships/slideLayout" Target="../slideLayouts/slideLayout316.xml"/><Relationship Id="rId5" Type="http://schemas.openxmlformats.org/officeDocument/2006/relationships/slideLayout" Target="../slideLayouts/slideLayout307.xml"/><Relationship Id="rId6" Type="http://schemas.openxmlformats.org/officeDocument/2006/relationships/slideLayout" Target="../slideLayouts/slideLayout308.xml"/><Relationship Id="rId7" Type="http://schemas.openxmlformats.org/officeDocument/2006/relationships/slideLayout" Target="../slideLayouts/slideLayout309.xml"/><Relationship Id="rId8" Type="http://schemas.openxmlformats.org/officeDocument/2006/relationships/slideLayout" Target="../slideLayouts/slideLayout310.xml"/></Relationships>
</file>

<file path=ppt/slideMasters/_rels/slideMaster26.xml.rels><?xml version="1.0" encoding="UTF-8" standalone="yes"?><Relationships xmlns="http://schemas.openxmlformats.org/package/2006/relationships"><Relationship Id="rId11" Type="http://schemas.openxmlformats.org/officeDocument/2006/relationships/theme" Target="../theme/theme12.xml"/><Relationship Id="rId10" Type="http://schemas.openxmlformats.org/officeDocument/2006/relationships/slideLayout" Target="../slideLayouts/slideLayout326.xml"/><Relationship Id="rId1" Type="http://schemas.openxmlformats.org/officeDocument/2006/relationships/slideLayout" Target="../slideLayouts/slideLayout317.xml"/><Relationship Id="rId2" Type="http://schemas.openxmlformats.org/officeDocument/2006/relationships/slideLayout" Target="../slideLayouts/slideLayout318.xml"/><Relationship Id="rId3" Type="http://schemas.openxmlformats.org/officeDocument/2006/relationships/slideLayout" Target="../slideLayouts/slideLayout319.xml"/><Relationship Id="rId4" Type="http://schemas.openxmlformats.org/officeDocument/2006/relationships/slideLayout" Target="../slideLayouts/slideLayout320.xml"/><Relationship Id="rId9" Type="http://schemas.openxmlformats.org/officeDocument/2006/relationships/slideLayout" Target="../slideLayouts/slideLayout325.xml"/><Relationship Id="rId5" Type="http://schemas.openxmlformats.org/officeDocument/2006/relationships/slideLayout" Target="../slideLayouts/slideLayout321.xml"/><Relationship Id="rId6" Type="http://schemas.openxmlformats.org/officeDocument/2006/relationships/slideLayout" Target="../slideLayouts/slideLayout322.xml"/><Relationship Id="rId7" Type="http://schemas.openxmlformats.org/officeDocument/2006/relationships/slideLayout" Target="../slideLayouts/slideLayout323.xml"/><Relationship Id="rId8" Type="http://schemas.openxmlformats.org/officeDocument/2006/relationships/slideLayout" Target="../slideLayouts/slideLayout324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7.xml"/><Relationship Id="rId13" Type="http://schemas.openxmlformats.org/officeDocument/2006/relationships/theme" Target="../theme/theme27.xml"/><Relationship Id="rId12" Type="http://schemas.openxmlformats.org/officeDocument/2006/relationships/slideLayout" Target="../slideLayouts/slideLayout39.xml"/><Relationship Id="rId1" Type="http://schemas.openxmlformats.org/officeDocument/2006/relationships/image" Target="../media/image5.jpg"/><Relationship Id="rId2" Type="http://schemas.openxmlformats.org/officeDocument/2006/relationships/slideLayout" Target="../slideLayouts/slideLayout29.xml"/><Relationship Id="rId3" Type="http://schemas.openxmlformats.org/officeDocument/2006/relationships/slideLayout" Target="../slideLayouts/slideLayout30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4.xml"/><Relationship Id="rId8" Type="http://schemas.openxmlformats.org/officeDocument/2006/relationships/slideLayout" Target="../slideLayouts/slideLayout35.xml"/></Relationships>
</file>

<file path=ppt/slideMasters/_rels/slideMaster4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8.xml"/><Relationship Id="rId13" Type="http://schemas.openxmlformats.org/officeDocument/2006/relationships/theme" Target="../theme/theme7.xml"/><Relationship Id="rId12" Type="http://schemas.openxmlformats.org/officeDocument/2006/relationships/slideLayout" Target="../slideLayouts/slideLayout50.xml"/><Relationship Id="rId1" Type="http://schemas.openxmlformats.org/officeDocument/2006/relationships/image" Target="../media/image5.jpg"/><Relationship Id="rId2" Type="http://schemas.openxmlformats.org/officeDocument/2006/relationships/slideLayout" Target="../slideLayouts/slideLayout40.xml"/><Relationship Id="rId3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5.xml"/><Relationship Id="rId8" Type="http://schemas.openxmlformats.org/officeDocument/2006/relationships/slideLayout" Target="../slideLayouts/slideLayout46.xml"/></Relationships>
</file>

<file path=ppt/slideMasters/_rels/slideMaster5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9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61.xml"/><Relationship Id="rId1" Type="http://schemas.openxmlformats.org/officeDocument/2006/relationships/image" Target="../media/image7.jpg"/><Relationship Id="rId2" Type="http://schemas.openxmlformats.org/officeDocument/2006/relationships/slideLayout" Target="../slideLayouts/slideLayout51.xml"/><Relationship Id="rId3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6.xml"/><Relationship Id="rId8" Type="http://schemas.openxmlformats.org/officeDocument/2006/relationships/slideLayout" Target="../slideLayouts/slideLayout57.xml"/></Relationships>
</file>

<file path=ppt/slideMasters/_rels/slideMaster6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0.xml"/><Relationship Id="rId13" Type="http://schemas.openxmlformats.org/officeDocument/2006/relationships/theme" Target="../theme/theme10.xml"/><Relationship Id="rId12" Type="http://schemas.openxmlformats.org/officeDocument/2006/relationships/slideLayout" Target="../slideLayouts/slideLayout72.xml"/><Relationship Id="rId1" Type="http://schemas.openxmlformats.org/officeDocument/2006/relationships/image" Target="../media/image7.jpg"/><Relationship Id="rId2" Type="http://schemas.openxmlformats.org/officeDocument/2006/relationships/slideLayout" Target="../slideLayouts/slideLayout62.xml"/><Relationship Id="rId3" Type="http://schemas.openxmlformats.org/officeDocument/2006/relationships/slideLayout" Target="../slideLayouts/slideLayout63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5.xml"/><Relationship Id="rId6" Type="http://schemas.openxmlformats.org/officeDocument/2006/relationships/slideLayout" Target="../slideLayouts/slideLayout66.xml"/><Relationship Id="rId7" Type="http://schemas.openxmlformats.org/officeDocument/2006/relationships/slideLayout" Target="../slideLayouts/slideLayout67.xml"/><Relationship Id="rId8" Type="http://schemas.openxmlformats.org/officeDocument/2006/relationships/slideLayout" Target="../slideLayouts/slideLayout68.xml"/></Relationships>
</file>

<file path=ppt/slideMasters/_rels/slideMaster7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1.xml"/><Relationship Id="rId13" Type="http://schemas.openxmlformats.org/officeDocument/2006/relationships/theme" Target="../theme/theme9.xml"/><Relationship Id="rId12" Type="http://schemas.openxmlformats.org/officeDocument/2006/relationships/slideLayout" Target="../slideLayouts/slideLayout83.xml"/><Relationship Id="rId1" Type="http://schemas.openxmlformats.org/officeDocument/2006/relationships/image" Target="../media/image7.jpg"/><Relationship Id="rId2" Type="http://schemas.openxmlformats.org/officeDocument/2006/relationships/slideLayout" Target="../slideLayouts/slideLayout73.xml"/><Relationship Id="rId3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6.xml"/><Relationship Id="rId6" Type="http://schemas.openxmlformats.org/officeDocument/2006/relationships/slideLayout" Target="../slideLayouts/slideLayout77.xml"/><Relationship Id="rId7" Type="http://schemas.openxmlformats.org/officeDocument/2006/relationships/slideLayout" Target="../slideLayouts/slideLayout78.xml"/><Relationship Id="rId8" Type="http://schemas.openxmlformats.org/officeDocument/2006/relationships/slideLayout" Target="../slideLayouts/slideLayout79.xml"/></Relationships>
</file>

<file path=ppt/slideMasters/_rels/slideMaster8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2.xml"/><Relationship Id="rId13" Type="http://schemas.openxmlformats.org/officeDocument/2006/relationships/theme" Target="../theme/theme11.xml"/><Relationship Id="rId12" Type="http://schemas.openxmlformats.org/officeDocument/2006/relationships/slideLayout" Target="../slideLayouts/slideLayout94.xml"/><Relationship Id="rId1" Type="http://schemas.openxmlformats.org/officeDocument/2006/relationships/image" Target="../media/image5.jpg"/><Relationship Id="rId2" Type="http://schemas.openxmlformats.org/officeDocument/2006/relationships/slideLayout" Target="../slideLayouts/slideLayout84.xml"/><Relationship Id="rId3" Type="http://schemas.openxmlformats.org/officeDocument/2006/relationships/slideLayout" Target="../slideLayouts/slideLayout85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7.xml"/><Relationship Id="rId6" Type="http://schemas.openxmlformats.org/officeDocument/2006/relationships/slideLayout" Target="../slideLayouts/slideLayout88.xml"/><Relationship Id="rId7" Type="http://schemas.openxmlformats.org/officeDocument/2006/relationships/slideLayout" Target="../slideLayouts/slideLayout89.xml"/><Relationship Id="rId8" Type="http://schemas.openxmlformats.org/officeDocument/2006/relationships/slideLayout" Target="../slideLayouts/slideLayout90.xml"/></Relationships>
</file>

<file path=ppt/slideMasters/_rels/slideMaster9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3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05.xml"/><Relationship Id="rId1" Type="http://schemas.openxmlformats.org/officeDocument/2006/relationships/image" Target="../media/image5.jpg"/><Relationship Id="rId2" Type="http://schemas.openxmlformats.org/officeDocument/2006/relationships/slideLayout" Target="../slideLayouts/slideLayout95.xml"/><Relationship Id="rId3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8.xml"/><Relationship Id="rId6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0.xml"/><Relationship Id="rId8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100000">
              <a:srgbClr val="B7B7B7"/>
            </a:gs>
          </a:gsLst>
          <a:lin ang="5400000" scaled="0"/>
        </a:gra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\\DROBO-FS\QuickDrops\JB\PPTX NG\Droplets\LightingOverlay.png" id="10" name="Google Shape;10;p3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" y="-1"/>
            <a:ext cx="9144002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31"/>
          <p:cNvSpPr txBox="1"/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wentieth Century"/>
              <a:buNone/>
              <a:defRPr b="0" i="0" sz="36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2" name="Google Shape;12;p31"/>
          <p:cNvSpPr txBox="1"/>
          <p:nvPr>
            <p:ph idx="1" type="body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indent="-342900" lvl="1" marL="9144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indent="-330200" lvl="2" marL="13716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indent="-317500" lvl="3" marL="1828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indent="-317500" lvl="4" marL="22860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indent="-317500" lvl="5" marL="27432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indent="-317500" lvl="6" marL="32004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indent="-317500" lvl="7" marL="36576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indent="-317500" lvl="8" marL="4114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/>
        </p:txBody>
      </p:sp>
      <p:sp>
        <p:nvSpPr>
          <p:cNvPr id="13" name="Google Shape;13;p31"/>
          <p:cNvSpPr txBox="1"/>
          <p:nvPr>
            <p:ph idx="10" type="dt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/>
        </p:txBody>
      </p:sp>
      <p:sp>
        <p:nvSpPr>
          <p:cNvPr id="14" name="Google Shape;14;p31"/>
          <p:cNvSpPr txBox="1"/>
          <p:nvPr>
            <p:ph idx="11" type="ftr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/>
        </p:txBody>
      </p:sp>
      <p:sp>
        <p:nvSpPr>
          <p:cNvPr id="15" name="Google Shape;15;p31"/>
          <p:cNvSpPr txBox="1"/>
          <p:nvPr>
            <p:ph idx="12" type="sldNum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1" name="Google Shape;691;p49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-7938"/>
            <a:ext cx="9144000" cy="6873876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52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3" name="Google Shape;753;p5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-7938"/>
            <a:ext cx="9144000" cy="6873876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14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5" name="Google Shape;815;p53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-7938"/>
            <a:ext cx="9144000" cy="6873876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76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p55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78" name="Google Shape;878;p55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4325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4325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9" name="Google Shape;879;p55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0" name="Google Shape;880;p55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1" name="Google Shape;881;p55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50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951;p57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952" name="Google Shape;952;p57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4325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4325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3" name="Google Shape;953;p57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4" name="Google Shape;954;p57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5" name="Google Shape;955;p57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  <p:sldLayoutId id="2147483822" r:id="rId13"/>
    <p:sldLayoutId id="2147483823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46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Google Shape;1047;p59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048" name="Google Shape;1048;p59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4325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4325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49" name="Google Shape;1049;p59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0" name="Google Shape;1050;p59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1" name="Google Shape;1051;p59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  <p:sldLayoutId id="2147483836" r:id="rId12"/>
    <p:sldLayoutId id="2147483837" r:id="rId13"/>
    <p:sldLayoutId id="2147483838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142" name="Shape 1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" name="Google Shape;1143;p61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44" name="Google Shape;1144;p61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4325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4325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45" name="Google Shape;1145;p61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46" name="Google Shape;1146;p61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47" name="Google Shape;1147;p61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  <p:sldLayoutId id="2147483851" r:id="rId12"/>
    <p:sldLayoutId id="2147483852" r:id="rId13"/>
    <p:sldLayoutId id="2147483853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238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" name="Google Shape;1239;p63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240" name="Google Shape;1240;p63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4325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4325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1" name="Google Shape;1241;p63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2" name="Google Shape;1242;p63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3" name="Google Shape;1243;p63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  <p:sldLayoutId id="2147483866" r:id="rId12"/>
    <p:sldLayoutId id="2147483867" r:id="rId13"/>
    <p:sldLayoutId id="2147483868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34" name="Shape 1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5" name="Google Shape;1335;p65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336" name="Google Shape;1336;p65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4325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4325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37" name="Google Shape;1337;p65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38" name="Google Shape;1338;p65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39" name="Google Shape;1339;p65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  <p:sldLayoutId id="2147483881" r:id="rId12"/>
    <p:sldLayoutId id="2147483882" r:id="rId13"/>
    <p:sldLayoutId id="2147483883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30" name="Shape 1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1" name="Google Shape;1431;p67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432" name="Google Shape;1432;p67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4325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4325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33" name="Google Shape;1433;p67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34" name="Google Shape;1434;p67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35" name="Google Shape;1435;p67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885" r:id="rId1"/>
    <p:sldLayoutId id="2147483886" r:id="rId2"/>
    <p:sldLayoutId id="2147483887" r:id="rId3"/>
    <p:sldLayoutId id="2147483888" r:id="rId4"/>
    <p:sldLayoutId id="2147483889" r:id="rId5"/>
    <p:sldLayoutId id="2147483890" r:id="rId6"/>
    <p:sldLayoutId id="2147483891" r:id="rId7"/>
    <p:sldLayoutId id="2147483892" r:id="rId8"/>
    <p:sldLayoutId id="2147483893" r:id="rId9"/>
    <p:sldLayoutId id="2147483894" r:id="rId10"/>
    <p:sldLayoutId id="2147483895" r:id="rId11"/>
    <p:sldLayoutId id="2147483896" r:id="rId12"/>
    <p:sldLayoutId id="2147483897" r:id="rId13"/>
    <p:sldLayoutId id="2147483898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33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-7938"/>
            <a:ext cx="9144000" cy="6873876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526" name="Shape 1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7" name="Google Shape;1527;p69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528" name="Google Shape;1528;p69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4325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4325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29" name="Google Shape;1529;p69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30" name="Google Shape;1530;p69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31" name="Google Shape;1531;p69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  <p:sldLayoutId id="2147483912" r:id="rId13"/>
    <p:sldLayoutId id="2147483913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622" name="Shape 1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3" name="Google Shape;1623;p71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624" name="Google Shape;1624;p71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4325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4325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25" name="Google Shape;1625;p71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26" name="Google Shape;1626;p71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27" name="Google Shape;1627;p71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  <p:sldLayoutId id="2147483924" r:id="rId10"/>
    <p:sldLayoutId id="2147483925" r:id="rId11"/>
    <p:sldLayoutId id="2147483926" r:id="rId12"/>
    <p:sldLayoutId id="2147483927" r:id="rId13"/>
    <p:sldLayoutId id="2147483928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718" name="Shape 1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9" name="Google Shape;1719;p73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720" name="Google Shape;1720;p73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4325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4325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21" name="Google Shape;1721;p73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22" name="Google Shape;1722;p73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23" name="Google Shape;1723;p73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930" r:id="rId1"/>
    <p:sldLayoutId id="2147483931" r:id="rId2"/>
    <p:sldLayoutId id="2147483932" r:id="rId3"/>
    <p:sldLayoutId id="2147483933" r:id="rId4"/>
    <p:sldLayoutId id="2147483934" r:id="rId5"/>
    <p:sldLayoutId id="2147483935" r:id="rId6"/>
    <p:sldLayoutId id="2147483936" r:id="rId7"/>
    <p:sldLayoutId id="2147483937" r:id="rId8"/>
    <p:sldLayoutId id="2147483938" r:id="rId9"/>
    <p:sldLayoutId id="2147483939" r:id="rId10"/>
    <p:sldLayoutId id="2147483940" r:id="rId11"/>
    <p:sldLayoutId id="2147483941" r:id="rId12"/>
    <p:sldLayoutId id="2147483942" r:id="rId13"/>
    <p:sldLayoutId id="2147483943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814" name="Shape 1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5" name="Google Shape;1815;p75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816" name="Google Shape;1816;p75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4325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4325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17" name="Google Shape;1817;p75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18" name="Google Shape;1818;p75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19" name="Google Shape;1819;p75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945" r:id="rId1"/>
    <p:sldLayoutId id="2147483946" r:id="rId2"/>
    <p:sldLayoutId id="2147483947" r:id="rId3"/>
    <p:sldLayoutId id="2147483948" r:id="rId4"/>
    <p:sldLayoutId id="2147483949" r:id="rId5"/>
    <p:sldLayoutId id="2147483950" r:id="rId6"/>
    <p:sldLayoutId id="2147483951" r:id="rId7"/>
    <p:sldLayoutId id="2147483952" r:id="rId8"/>
    <p:sldLayoutId id="2147483953" r:id="rId9"/>
    <p:sldLayoutId id="2147483954" r:id="rId10"/>
    <p:sldLayoutId id="2147483955" r:id="rId11"/>
    <p:sldLayoutId id="2147483956" r:id="rId12"/>
    <p:sldLayoutId id="2147483957" r:id="rId13"/>
    <p:sldLayoutId id="2147483958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910" name="Shape 1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1" name="Google Shape;1911;p77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912" name="Google Shape;1912;p77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4325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4325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13" name="Google Shape;1913;p77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14" name="Google Shape;1914;p77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15" name="Google Shape;1915;p77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960" r:id="rId1"/>
    <p:sldLayoutId id="2147483961" r:id="rId2"/>
    <p:sldLayoutId id="2147483962" r:id="rId3"/>
    <p:sldLayoutId id="2147483963" r:id="rId4"/>
    <p:sldLayoutId id="2147483964" r:id="rId5"/>
    <p:sldLayoutId id="2147483965" r:id="rId6"/>
    <p:sldLayoutId id="2147483966" r:id="rId7"/>
    <p:sldLayoutId id="2147483967" r:id="rId8"/>
    <p:sldLayoutId id="2147483968" r:id="rId9"/>
    <p:sldLayoutId id="2147483969" r:id="rId10"/>
    <p:sldLayoutId id="2147483970" r:id="rId11"/>
    <p:sldLayoutId id="2147483971" r:id="rId12"/>
    <p:sldLayoutId id="2147483972" r:id="rId13"/>
    <p:sldLayoutId id="2147483973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006" name="Shape 2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" name="Google Shape;2007;p79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008" name="Google Shape;2008;p79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4325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4325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09" name="Google Shape;2009;p79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10" name="Google Shape;2010;p79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11" name="Google Shape;2011;p79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975" r:id="rId1"/>
    <p:sldLayoutId id="2147483976" r:id="rId2"/>
    <p:sldLayoutId id="2147483977" r:id="rId3"/>
    <p:sldLayoutId id="2147483978" r:id="rId4"/>
    <p:sldLayoutId id="2147483979" r:id="rId5"/>
    <p:sldLayoutId id="2147483980" r:id="rId6"/>
    <p:sldLayoutId id="2147483981" r:id="rId7"/>
    <p:sldLayoutId id="2147483982" r:id="rId8"/>
    <p:sldLayoutId id="2147483983" r:id="rId9"/>
    <p:sldLayoutId id="2147483984" r:id="rId10"/>
    <p:sldLayoutId id="2147483985" r:id="rId11"/>
    <p:sldLayoutId id="2147483986" r:id="rId12"/>
    <p:sldLayoutId id="2147483987" r:id="rId13"/>
    <p:sldLayoutId id="2147483988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102" name="Shape 2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3" name="Google Shape;2103;p81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104" name="Google Shape;2104;p81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4325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4325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05" name="Google Shape;2105;p81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06" name="Google Shape;2106;p81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07" name="Google Shape;2107;p81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990" r:id="rId1"/>
    <p:sldLayoutId id="2147483991" r:id="rId2"/>
    <p:sldLayoutId id="2147483992" r:id="rId3"/>
    <p:sldLayoutId id="2147483993" r:id="rId4"/>
    <p:sldLayoutId id="2147483994" r:id="rId5"/>
    <p:sldLayoutId id="2147483995" r:id="rId6"/>
    <p:sldLayoutId id="2147483996" r:id="rId7"/>
    <p:sldLayoutId id="2147483997" r:id="rId8"/>
    <p:sldLayoutId id="2147483998" r:id="rId9"/>
    <p:sldLayoutId id="2147483999" r:id="rId1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35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-7938"/>
            <a:ext cx="9144000" cy="6873876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37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-7938"/>
            <a:ext cx="9144000" cy="6873876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3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43" name="Google Shape;343;p39"/>
          <p:cNvSpPr txBox="1"/>
          <p:nvPr>
            <p:ph idx="1" type="body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61950" lvl="1" marL="914400" marR="0" rtl="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3850" lvl="3" marL="18288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3850" lvl="4" marL="22860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23850" lvl="5" marL="27432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4" name="Google Shape;344;p39"/>
          <p:cNvSpPr txBox="1"/>
          <p:nvPr>
            <p:ph idx="10" type="dt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5" name="Google Shape;345;p39"/>
          <p:cNvSpPr txBox="1"/>
          <p:nvPr>
            <p:ph idx="11" type="ftr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6" name="Google Shape;346;p39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4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18" name="Google Shape;418;p41"/>
          <p:cNvSpPr txBox="1"/>
          <p:nvPr>
            <p:ph idx="1" type="body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61950" lvl="1" marL="914400" marR="0" rtl="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3850" lvl="3" marL="18288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3850" lvl="4" marL="22860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23850" lvl="5" marL="27432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19" name="Google Shape;419;p41"/>
          <p:cNvSpPr txBox="1"/>
          <p:nvPr>
            <p:ph idx="10" type="dt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20" name="Google Shape;420;p41"/>
          <p:cNvSpPr txBox="1"/>
          <p:nvPr>
            <p:ph idx="11" type="ftr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21" name="Google Shape;421;p41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4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93" name="Google Shape;493;p43"/>
          <p:cNvSpPr txBox="1"/>
          <p:nvPr>
            <p:ph idx="1" type="body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61950" lvl="1" marL="914400" marR="0" rtl="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3850" lvl="3" marL="18288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3850" lvl="4" marL="22860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23850" lvl="5" marL="27432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94" name="Google Shape;494;p43"/>
          <p:cNvSpPr txBox="1"/>
          <p:nvPr>
            <p:ph idx="10" type="dt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95" name="Google Shape;495;p43"/>
          <p:cNvSpPr txBox="1"/>
          <p:nvPr>
            <p:ph idx="11" type="ftr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96" name="Google Shape;496;p43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G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7" name="Google Shape;567;p45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-7938"/>
            <a:ext cx="9144000" cy="6873876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9" name="Google Shape;629;p47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-7938"/>
            <a:ext cx="9144000" cy="6873876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6.jpg"/><Relationship Id="rId4" Type="http://schemas.openxmlformats.org/officeDocument/2006/relationships/image" Target="../media/image15.png"/><Relationship Id="rId5" Type="http://schemas.openxmlformats.org/officeDocument/2006/relationships/image" Target="../media/image1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4.png"/><Relationship Id="rId4" Type="http://schemas.openxmlformats.org/officeDocument/2006/relationships/image" Target="../media/image3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4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6.png"/><Relationship Id="rId4" Type="http://schemas.openxmlformats.org/officeDocument/2006/relationships/image" Target="../media/image3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7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8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.jpg"/><Relationship Id="rId4" Type="http://schemas.openxmlformats.org/officeDocument/2006/relationships/image" Target="../media/image44.png"/><Relationship Id="rId5" Type="http://schemas.openxmlformats.org/officeDocument/2006/relationships/image" Target="../media/image29.jpg"/><Relationship Id="rId6" Type="http://schemas.openxmlformats.org/officeDocument/2006/relationships/hyperlink" Target="mailto:martha.Pacay@catie.ac.cr" TargetMode="Externa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9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3.png"/><Relationship Id="rId4" Type="http://schemas.openxmlformats.org/officeDocument/2006/relationships/image" Target="../media/image3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9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2.jpg"/><Relationship Id="rId4" Type="http://schemas.openxmlformats.org/officeDocument/2006/relationships/image" Target="../media/image12.png"/><Relationship Id="rId5" Type="http://schemas.openxmlformats.org/officeDocument/2006/relationships/image" Target="../media/image41.jpg"/><Relationship Id="rId6" Type="http://schemas.openxmlformats.org/officeDocument/2006/relationships/image" Target="../media/image42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2.jpg"/><Relationship Id="rId4" Type="http://schemas.openxmlformats.org/officeDocument/2006/relationships/image" Target="../media/image35.png"/><Relationship Id="rId5" Type="http://schemas.openxmlformats.org/officeDocument/2006/relationships/image" Target="../media/image46.jpg"/><Relationship Id="rId6" Type="http://schemas.openxmlformats.org/officeDocument/2006/relationships/image" Target="../media/image38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2.png"/><Relationship Id="rId4" Type="http://schemas.openxmlformats.org/officeDocument/2006/relationships/image" Target="../media/image41.jpg"/><Relationship Id="rId9" Type="http://schemas.openxmlformats.org/officeDocument/2006/relationships/image" Target="../media/image47.png"/><Relationship Id="rId5" Type="http://schemas.openxmlformats.org/officeDocument/2006/relationships/image" Target="../media/image42.jpg"/><Relationship Id="rId6" Type="http://schemas.openxmlformats.org/officeDocument/2006/relationships/image" Target="../media/image40.png"/><Relationship Id="rId7" Type="http://schemas.openxmlformats.org/officeDocument/2006/relationships/image" Target="../media/image45.png"/><Relationship Id="rId8" Type="http://schemas.openxmlformats.org/officeDocument/2006/relationships/image" Target="../media/image3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7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2.png"/><Relationship Id="rId4" Type="http://schemas.openxmlformats.org/officeDocument/2006/relationships/image" Target="../media/image41.jpg"/><Relationship Id="rId5" Type="http://schemas.openxmlformats.org/officeDocument/2006/relationships/image" Target="../media/image42.jpg"/><Relationship Id="rId6" Type="http://schemas.openxmlformats.org/officeDocument/2006/relationships/image" Target="../media/image40.png"/><Relationship Id="rId7" Type="http://schemas.openxmlformats.org/officeDocument/2006/relationships/hyperlink" Target="http://../FUNCAFE/L%C3%ADnea%20Base.pdf" TargetMode="External"/><Relationship Id="rId8" Type="http://schemas.openxmlformats.org/officeDocument/2006/relationships/hyperlink" Target="http://../FUNCAFE/Presentacion%20coordinaci%C3%B3n%20salud.pdf" TargetMode="Externa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2.png"/><Relationship Id="rId4" Type="http://schemas.openxmlformats.org/officeDocument/2006/relationships/image" Target="../media/image41.jpg"/><Relationship Id="rId5" Type="http://schemas.openxmlformats.org/officeDocument/2006/relationships/image" Target="../media/image42.jpg"/><Relationship Id="rId6" Type="http://schemas.openxmlformats.org/officeDocument/2006/relationships/image" Target="../media/image40.png"/><Relationship Id="rId7" Type="http://schemas.openxmlformats.org/officeDocument/2006/relationships/hyperlink" Target="http://../FUNCAFE/L%C3%ADnea%20Base.pdf" TargetMode="External"/><Relationship Id="rId8" Type="http://schemas.openxmlformats.org/officeDocument/2006/relationships/hyperlink" Target="http://../FUNCAFE/Presentacion%20coordinaci%C3%B3n%20salud.pdf" TargetMode="Externa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9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1.jpg"/><Relationship Id="rId4" Type="http://schemas.openxmlformats.org/officeDocument/2006/relationships/image" Target="../media/image42.jpg"/><Relationship Id="rId5" Type="http://schemas.openxmlformats.org/officeDocument/2006/relationships/image" Target="../media/image5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2.png"/><Relationship Id="rId4" Type="http://schemas.openxmlformats.org/officeDocument/2006/relationships/image" Target="../media/image41.jpg"/><Relationship Id="rId9" Type="http://schemas.openxmlformats.org/officeDocument/2006/relationships/image" Target="../media/image52.jpg"/><Relationship Id="rId5" Type="http://schemas.openxmlformats.org/officeDocument/2006/relationships/image" Target="../media/image42.jpg"/><Relationship Id="rId6" Type="http://schemas.openxmlformats.org/officeDocument/2006/relationships/image" Target="../media/image53.jpg"/><Relationship Id="rId7" Type="http://schemas.openxmlformats.org/officeDocument/2006/relationships/image" Target="../media/image61.jpg"/><Relationship Id="rId8" Type="http://schemas.openxmlformats.org/officeDocument/2006/relationships/image" Target="../media/image56.jpg"/></Relationships>
</file>

<file path=ppt/slides/_rels/slide24.xml.rels><?xml version="1.0" encoding="UTF-8" standalone="yes"?><Relationships xmlns="http://schemas.openxmlformats.org/package/2006/relationships"><Relationship Id="rId11" Type="http://schemas.openxmlformats.org/officeDocument/2006/relationships/hyperlink" Target="http://../FUNCAFE/SIMSAN.pdf" TargetMode="External"/><Relationship Id="rId10" Type="http://schemas.openxmlformats.org/officeDocument/2006/relationships/hyperlink" Target="http://../FUNCAFE/DIMUSAN%20MOMOSTENANGO.pdf" TargetMode="External"/><Relationship Id="rId13" Type="http://schemas.openxmlformats.org/officeDocument/2006/relationships/hyperlink" Target="http://../FUNCAFE/COCOSAN.pdf" TargetMode="External"/><Relationship Id="rId12" Type="http://schemas.openxmlformats.org/officeDocument/2006/relationships/hyperlink" Target="http://../FUNCAFE/ACTUALIZACI%C3%93N%20DE%20LA%20POL%C3%8DTICA.pdf" TargetMode="External"/><Relationship Id="rId1" Type="http://schemas.openxmlformats.org/officeDocument/2006/relationships/slideLayout" Target="../slideLayouts/slideLayout24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2.png"/><Relationship Id="rId4" Type="http://schemas.openxmlformats.org/officeDocument/2006/relationships/image" Target="../media/image41.jpg"/><Relationship Id="rId9" Type="http://schemas.openxmlformats.org/officeDocument/2006/relationships/hyperlink" Target="http://../FUNCAFE/Mesa%20T%C3%A9cnica.pdf" TargetMode="External"/><Relationship Id="rId5" Type="http://schemas.openxmlformats.org/officeDocument/2006/relationships/image" Target="../media/image42.jpg"/><Relationship Id="rId6" Type="http://schemas.openxmlformats.org/officeDocument/2006/relationships/image" Target="../media/image39.png"/><Relationship Id="rId7" Type="http://schemas.openxmlformats.org/officeDocument/2006/relationships/image" Target="../media/image47.png"/><Relationship Id="rId8" Type="http://schemas.openxmlformats.org/officeDocument/2006/relationships/hyperlink" Target="http://../FUNCAFE/Mapeo%20de%20Actores.pdf" TargetMode="Externa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2.png"/><Relationship Id="rId4" Type="http://schemas.openxmlformats.org/officeDocument/2006/relationships/image" Target="../media/image41.jpg"/><Relationship Id="rId5" Type="http://schemas.openxmlformats.org/officeDocument/2006/relationships/image" Target="../media/image42.jpg"/><Relationship Id="rId6" Type="http://schemas.openxmlformats.org/officeDocument/2006/relationships/image" Target="../media/image50.png"/><Relationship Id="rId7" Type="http://schemas.openxmlformats.org/officeDocument/2006/relationships/image" Target="../media/image54.png"/></Relationships>
</file>

<file path=ppt/slides/_rels/slide26.xml.rels><?xml version="1.0" encoding="UTF-8" standalone="yes"?><Relationships xmlns="http://schemas.openxmlformats.org/package/2006/relationships"><Relationship Id="rId10" Type="http://schemas.openxmlformats.org/officeDocument/2006/relationships/hyperlink" Target="http://../FUNCAFE/COMPARTIR%20EXPERIENCIA%20CON%20OTROS%20DEPARTAMENTOS.pdf" TargetMode="External"/><Relationship Id="rId1" Type="http://schemas.openxmlformats.org/officeDocument/2006/relationships/slideLayout" Target="../slideLayouts/slideLayout275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2.png"/><Relationship Id="rId4" Type="http://schemas.openxmlformats.org/officeDocument/2006/relationships/image" Target="../media/image41.jpg"/><Relationship Id="rId9" Type="http://schemas.openxmlformats.org/officeDocument/2006/relationships/hyperlink" Target="http://../FUNCAFE/CONASAN.pdf" TargetMode="External"/><Relationship Id="rId5" Type="http://schemas.openxmlformats.org/officeDocument/2006/relationships/image" Target="../media/image42.jpg"/><Relationship Id="rId6" Type="http://schemas.openxmlformats.org/officeDocument/2006/relationships/image" Target="../media/image45.png"/><Relationship Id="rId7" Type="http://schemas.openxmlformats.org/officeDocument/2006/relationships/hyperlink" Target="http://../FUNCAFE/CODESAN.pdf" TargetMode="External"/><Relationship Id="rId8" Type="http://schemas.openxmlformats.org/officeDocument/2006/relationships/hyperlink" Target="http://../FUNCAFE/CAPACITACI%C3%93N%20MUNICIPALIDADES.pdf" TargetMode="Externa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9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1.jpg"/><Relationship Id="rId4" Type="http://schemas.openxmlformats.org/officeDocument/2006/relationships/image" Target="../media/image42.jpg"/><Relationship Id="rId5" Type="http://schemas.openxmlformats.org/officeDocument/2006/relationships/image" Target="../media/image48.png"/><Relationship Id="rId6" Type="http://schemas.openxmlformats.org/officeDocument/2006/relationships/image" Target="../media/image66.jpg"/><Relationship Id="rId7" Type="http://schemas.openxmlformats.org/officeDocument/2006/relationships/image" Target="../media/image60.jpg"/><Relationship Id="rId8" Type="http://schemas.openxmlformats.org/officeDocument/2006/relationships/image" Target="../media/image49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2.png"/><Relationship Id="rId4" Type="http://schemas.openxmlformats.org/officeDocument/2006/relationships/image" Target="../media/image41.jpg"/><Relationship Id="rId5" Type="http://schemas.openxmlformats.org/officeDocument/2006/relationships/image" Target="../media/image42.jpg"/><Relationship Id="rId6" Type="http://schemas.openxmlformats.org/officeDocument/2006/relationships/image" Target="../media/image51.png"/><Relationship Id="rId7" Type="http://schemas.openxmlformats.org/officeDocument/2006/relationships/image" Target="../media/image67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59.png"/><Relationship Id="rId5" Type="http://schemas.openxmlformats.org/officeDocument/2006/relationships/image" Target="../media/image41.jpg"/><Relationship Id="rId6" Type="http://schemas.openxmlformats.org/officeDocument/2006/relationships/image" Target="../media/image42.jpg"/><Relationship Id="rId7" Type="http://schemas.openxmlformats.org/officeDocument/2006/relationships/image" Target="../media/image57.png"/><Relationship Id="rId8" Type="http://schemas.openxmlformats.org/officeDocument/2006/relationships/image" Target="../media/image6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9.png"/><Relationship Id="rId4" Type="http://schemas.openxmlformats.org/officeDocument/2006/relationships/image" Target="../media/image20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7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63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8.png"/><Relationship Id="rId4" Type="http://schemas.openxmlformats.org/officeDocument/2006/relationships/image" Target="../media/image23.png"/><Relationship Id="rId5" Type="http://schemas.openxmlformats.org/officeDocument/2006/relationships/hyperlink" Target="http://www.nipn-nutrition-platforms.org/Guatemala-180" TargetMode="External"/><Relationship Id="rId6" Type="http://schemas.openxmlformats.org/officeDocument/2006/relationships/image" Target="../media/image2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4.png"/><Relationship Id="rId4" Type="http://schemas.openxmlformats.org/officeDocument/2006/relationships/image" Target="../media/image25.jpg"/><Relationship Id="rId5" Type="http://schemas.openxmlformats.org/officeDocument/2006/relationships/image" Target="../media/image22.png"/><Relationship Id="rId6" Type="http://schemas.openxmlformats.org/officeDocument/2006/relationships/image" Target="../media/image3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9" name="Shape 2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0" name="Google Shape;2180;p1"/>
          <p:cNvSpPr txBox="1"/>
          <p:nvPr/>
        </p:nvSpPr>
        <p:spPr>
          <a:xfrm>
            <a:off x="4694026" y="1266366"/>
            <a:ext cx="3856890" cy="7617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GT" sz="3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Experiencia Guatemala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2181" name="Google Shape;2181;p1"/>
          <p:cNvSpPr txBox="1"/>
          <p:nvPr/>
        </p:nvSpPr>
        <p:spPr>
          <a:xfrm>
            <a:off x="5359352" y="3154883"/>
            <a:ext cx="3191564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s-GT" sz="135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“Sistema Nacional de Seguridad Alimentaria y Nutricional –SINASAN- y Gobernanza a nivel local”</a:t>
            </a:r>
            <a:endParaRPr sz="135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grpSp>
        <p:nvGrpSpPr>
          <p:cNvPr id="2182" name="Google Shape;2182;p1"/>
          <p:cNvGrpSpPr/>
          <p:nvPr/>
        </p:nvGrpSpPr>
        <p:grpSpPr>
          <a:xfrm>
            <a:off x="287624" y="1075175"/>
            <a:ext cx="4803360" cy="5082746"/>
            <a:chOff x="1150876" y="1958612"/>
            <a:chExt cx="2909685" cy="2724368"/>
          </a:xfrm>
        </p:grpSpPr>
        <p:sp>
          <p:nvSpPr>
            <p:cNvPr id="2183" name="Google Shape;2183;p1"/>
            <p:cNvSpPr/>
            <p:nvPr/>
          </p:nvSpPr>
          <p:spPr>
            <a:xfrm>
              <a:off x="2133600" y="1958612"/>
              <a:ext cx="938784" cy="880872"/>
            </a:xfrm>
            <a:prstGeom prst="rect">
              <a:avLst/>
            </a:prstGeom>
            <a:blipFill rotWithShape="1">
              <a:blip r:embed="rId3">
                <a:alphaModFix amt="22000"/>
              </a:blip>
              <a:stretch>
                <a:fillRect b="0" l="0" r="0" t="0"/>
              </a:stretch>
            </a:blipFill>
            <a:ln cap="flat" cmpd="sng" w="28575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108000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GT" sz="1200">
                  <a:solidFill>
                    <a:schemeClr val="dk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CONASAN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GT" sz="1200">
                  <a:solidFill>
                    <a:schemeClr val="dk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Consejo Nacional de Seguridad Alimentaria </a:t>
              </a:r>
              <a:endParaRPr b="1" sz="12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2184" name="Google Shape;2184;p1"/>
            <p:cNvSpPr/>
            <p:nvPr/>
          </p:nvSpPr>
          <p:spPr>
            <a:xfrm>
              <a:off x="2133600" y="2880360"/>
              <a:ext cx="938784" cy="880872"/>
            </a:xfrm>
            <a:prstGeom prst="rect">
              <a:avLst/>
            </a:prstGeom>
            <a:blipFill rotWithShape="1">
              <a:blip r:embed="rId3">
                <a:alphaModFix amt="22000"/>
              </a:blip>
              <a:stretch>
                <a:fillRect b="0" l="0" r="0" t="0"/>
              </a:stretch>
            </a:blipFill>
            <a:ln cap="flat" cmpd="sng" w="28575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108000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GT" sz="1200">
                  <a:solidFill>
                    <a:schemeClr val="dk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SINASAN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GT" sz="1200">
                  <a:solidFill>
                    <a:schemeClr val="dk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Sistema Nacional de Seguridad alimentaria</a:t>
              </a:r>
              <a:endParaRPr b="1" sz="12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2185" name="Google Shape;2185;p1"/>
            <p:cNvSpPr/>
            <p:nvPr/>
          </p:nvSpPr>
          <p:spPr>
            <a:xfrm>
              <a:off x="2133600" y="3802108"/>
              <a:ext cx="938784" cy="880872"/>
            </a:xfrm>
            <a:prstGeom prst="rect">
              <a:avLst/>
            </a:prstGeom>
            <a:blipFill rotWithShape="1">
              <a:blip r:embed="rId3">
                <a:alphaModFix amt="22000"/>
              </a:blip>
              <a:stretch>
                <a:fillRect b="0" l="0" r="0" t="0"/>
              </a:stretch>
            </a:blipFill>
            <a:ln cap="flat" cmpd="sng" w="28575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108000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GT" sz="1200">
                  <a:solidFill>
                    <a:schemeClr val="dk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GIA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GT" sz="1200">
                  <a:solidFill>
                    <a:schemeClr val="dk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Grupo de Instituciones de Apoyo  </a:t>
              </a:r>
              <a:endParaRPr b="1" sz="12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2186" name="Google Shape;2186;p1"/>
            <p:cNvSpPr/>
            <p:nvPr/>
          </p:nvSpPr>
          <p:spPr>
            <a:xfrm>
              <a:off x="3121777" y="2887057"/>
              <a:ext cx="938784" cy="880872"/>
            </a:xfrm>
            <a:prstGeom prst="rect">
              <a:avLst/>
            </a:prstGeom>
            <a:blipFill rotWithShape="1">
              <a:blip r:embed="rId3">
                <a:alphaModFix amt="22000"/>
              </a:blip>
              <a:stretch>
                <a:fillRect b="0" l="0" r="0" t="0"/>
              </a:stretch>
            </a:blipFill>
            <a:ln cap="flat" cmpd="sng" w="28575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108000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GT" sz="1200">
                  <a:solidFill>
                    <a:schemeClr val="dk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INCOPAS 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GT" sz="1200">
                  <a:solidFill>
                    <a:schemeClr val="dk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Instancia de Consulta y Participación Social 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2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2187" name="Google Shape;2187;p1"/>
            <p:cNvSpPr/>
            <p:nvPr/>
          </p:nvSpPr>
          <p:spPr>
            <a:xfrm>
              <a:off x="1150876" y="2887057"/>
              <a:ext cx="938784" cy="880872"/>
            </a:xfrm>
            <a:prstGeom prst="rect">
              <a:avLst/>
            </a:prstGeom>
            <a:blipFill rotWithShape="1">
              <a:blip r:embed="rId3">
                <a:alphaModFix amt="22000"/>
              </a:blip>
              <a:stretch>
                <a:fillRect b="0" l="0" r="0" t="0"/>
              </a:stretch>
            </a:blipFill>
            <a:ln cap="flat" cmpd="sng" w="28575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108000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GT" sz="1200">
                  <a:solidFill>
                    <a:schemeClr val="dk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SESAN 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GT" sz="1200">
                  <a:solidFill>
                    <a:schemeClr val="dk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Secretaria de Seguridad Alimentaria y Nutricional </a:t>
              </a:r>
              <a:endParaRPr b="1" sz="12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2188" name="Google Shape;2188;p1"/>
            <p:cNvSpPr/>
            <p:nvPr/>
          </p:nvSpPr>
          <p:spPr>
            <a:xfrm>
              <a:off x="3116324" y="2216577"/>
              <a:ext cx="660904" cy="621247"/>
            </a:xfrm>
            <a:prstGeom prst="rect">
              <a:avLst/>
            </a:prstGeom>
            <a:blipFill rotWithShape="1">
              <a:blip r:embed="rId3">
                <a:alphaModFix amt="22000"/>
              </a:blip>
              <a:stretch>
                <a:fillRect b="0" l="0" r="0" t="0"/>
              </a:stretch>
            </a:blipFill>
            <a:ln cap="flat" cmpd="sng" w="28575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108000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GT" sz="1050">
                  <a:solidFill>
                    <a:schemeClr val="dk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Gobernanza 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05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2189" name="Google Shape;2189;p1"/>
            <p:cNvSpPr/>
            <p:nvPr/>
          </p:nvSpPr>
          <p:spPr>
            <a:xfrm>
              <a:off x="3116324" y="3817163"/>
              <a:ext cx="660904" cy="621247"/>
            </a:xfrm>
            <a:prstGeom prst="rect">
              <a:avLst/>
            </a:prstGeom>
            <a:blipFill rotWithShape="1">
              <a:blip r:embed="rId3">
                <a:alphaModFix amt="22000"/>
              </a:blip>
              <a:stretch>
                <a:fillRect b="0" l="0" r="0" t="0"/>
              </a:stretch>
            </a:blipFill>
            <a:ln cap="flat" cmpd="sng" w="28575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108000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GT" sz="1050">
                  <a:solidFill>
                    <a:schemeClr val="dk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Gobernanza Municipal </a:t>
              </a:r>
              <a:endParaRPr b="1" sz="105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2190" name="Google Shape;2190;p1"/>
            <p:cNvSpPr/>
            <p:nvPr/>
          </p:nvSpPr>
          <p:spPr>
            <a:xfrm>
              <a:off x="1428756" y="2218237"/>
              <a:ext cx="660904" cy="621247"/>
            </a:xfrm>
            <a:prstGeom prst="rect">
              <a:avLst/>
            </a:prstGeom>
            <a:blipFill rotWithShape="1">
              <a:blip r:embed="rId3">
                <a:alphaModFix amt="22000"/>
              </a:blip>
              <a:stretch>
                <a:fillRect b="0" l="0" r="0" t="0"/>
              </a:stretch>
            </a:blipFill>
            <a:ln cap="flat" cmpd="sng" w="28575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108000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GT" sz="1050">
                  <a:solidFill>
                    <a:schemeClr val="dk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Marco Legal </a:t>
              </a:r>
              <a:endParaRPr b="1" sz="105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2191" name="Google Shape;2191;p1"/>
            <p:cNvSpPr/>
            <p:nvPr/>
          </p:nvSpPr>
          <p:spPr>
            <a:xfrm>
              <a:off x="1428756" y="3802108"/>
              <a:ext cx="660904" cy="621247"/>
            </a:xfrm>
            <a:prstGeom prst="rect">
              <a:avLst/>
            </a:prstGeom>
            <a:blipFill rotWithShape="1">
              <a:blip r:embed="rId3">
                <a:alphaModFix amt="22000"/>
              </a:blip>
              <a:stretch>
                <a:fillRect b="0" l="0" r="0" t="0"/>
              </a:stretch>
            </a:blipFill>
            <a:ln cap="flat" cmpd="sng" w="28575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108000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GT" sz="1050">
                  <a:solidFill>
                    <a:schemeClr val="dk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Trabajo Multiactor </a:t>
              </a:r>
              <a:endParaRPr b="1" sz="105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</p:grpSp>
      <p:pic>
        <p:nvPicPr>
          <p:cNvPr id="2192" name="Google Shape;2192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1134" y="155414"/>
            <a:ext cx="1563516" cy="640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3" name="Google Shape;2193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138046" y="31959"/>
            <a:ext cx="1412870" cy="763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4" name="Shape 2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5" name="Google Shape;2315;p10"/>
          <p:cNvSpPr txBox="1"/>
          <p:nvPr>
            <p:ph type="title"/>
          </p:nvPr>
        </p:nvSpPr>
        <p:spPr>
          <a:xfrm>
            <a:off x="457199" y="989270"/>
            <a:ext cx="8229600" cy="34535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70"/>
              <a:buFont typeface="Calibri"/>
              <a:buNone/>
            </a:pPr>
            <a:r>
              <a:rPr lang="es-GT" sz="2970"/>
              <a:t>https://momostenango.simsan.org.gt/</a:t>
            </a:r>
            <a:endParaRPr/>
          </a:p>
        </p:txBody>
      </p:sp>
      <p:pic>
        <p:nvPicPr>
          <p:cNvPr id="2316" name="Google Shape;2316;p1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2012" y="1590115"/>
            <a:ext cx="7879976" cy="2696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7" name="Google Shape;2317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2012" y="4219015"/>
            <a:ext cx="7879976" cy="13581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1" name="Shape 2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2" name="Google Shape;2322;p11"/>
          <p:cNvSpPr txBox="1"/>
          <p:nvPr>
            <p:ph type="title"/>
          </p:nvPr>
        </p:nvSpPr>
        <p:spPr>
          <a:xfrm>
            <a:off x="1143001" y="857250"/>
            <a:ext cx="6857999" cy="502920"/>
          </a:xfrm>
          <a:prstGeom prst="rect">
            <a:avLst/>
          </a:prstGeom>
          <a:solidFill>
            <a:srgbClr val="36609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GT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Marco operacional municipal del SIMSAN</a:t>
            </a:r>
            <a:endParaRPr b="1"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23" name="Google Shape;2323;p11"/>
          <p:cNvGrpSpPr/>
          <p:nvPr/>
        </p:nvGrpSpPr>
        <p:grpSpPr>
          <a:xfrm>
            <a:off x="1346042" y="1731764"/>
            <a:ext cx="4703500" cy="3762799"/>
            <a:chOff x="734349" y="0"/>
            <a:chExt cx="4703500" cy="3762799"/>
          </a:xfrm>
        </p:grpSpPr>
        <p:sp>
          <p:nvSpPr>
            <p:cNvPr id="2324" name="Google Shape;2324;p11"/>
            <p:cNvSpPr/>
            <p:nvPr/>
          </p:nvSpPr>
          <p:spPr>
            <a:xfrm>
              <a:off x="734349" y="940699"/>
              <a:ext cx="2822100" cy="2822100"/>
            </a:xfrm>
            <a:prstGeom prst="ellipse">
              <a:avLst/>
            </a:prstGeom>
            <a:solidFill>
              <a:srgbClr val="99B958"/>
            </a:solidFill>
            <a:ln>
              <a:noFill/>
            </a:ln>
            <a:effectLst>
              <a:outerShdw blurRad="40000" rotWithShape="0" dir="5400000" dist="20000">
                <a:srgbClr val="000000">
                  <a:alpha val="37647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5" name="Google Shape;2325;p11"/>
            <p:cNvSpPr/>
            <p:nvPr/>
          </p:nvSpPr>
          <p:spPr>
            <a:xfrm>
              <a:off x="1298770" y="1505120"/>
              <a:ext cx="1693260" cy="1693260"/>
            </a:xfrm>
            <a:prstGeom prst="ellipse">
              <a:avLst/>
            </a:prstGeom>
            <a:solidFill>
              <a:srgbClr val="BB9952"/>
            </a:solidFill>
            <a:ln>
              <a:noFill/>
            </a:ln>
            <a:effectLst>
              <a:outerShdw blurRad="40000" rotWithShape="0" dir="5400000" dist="20000">
                <a:srgbClr val="000000">
                  <a:alpha val="37647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6" name="Google Shape;2326;p11"/>
            <p:cNvSpPr/>
            <p:nvPr/>
          </p:nvSpPr>
          <p:spPr>
            <a:xfrm>
              <a:off x="1863190" y="2069540"/>
              <a:ext cx="564420" cy="564420"/>
            </a:xfrm>
            <a:prstGeom prst="ellipse">
              <a:avLst/>
            </a:prstGeom>
            <a:solidFill>
              <a:srgbClr val="BF504D"/>
            </a:solidFill>
            <a:ln>
              <a:noFill/>
            </a:ln>
            <a:effectLst>
              <a:outerShdw blurRad="40000" rotWithShape="0" dir="5400000" dist="20000">
                <a:srgbClr val="000000">
                  <a:alpha val="37647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7" name="Google Shape;2327;p11"/>
            <p:cNvSpPr/>
            <p:nvPr/>
          </p:nvSpPr>
          <p:spPr>
            <a:xfrm>
              <a:off x="4026799" y="0"/>
              <a:ext cx="1411050" cy="823112"/>
            </a:xfrm>
            <a:prstGeom prst="rect">
              <a:avLst/>
            </a:prstGeom>
            <a:noFill/>
            <a:ln cap="flat" cmpd="sng" w="9525">
              <a:solidFill>
                <a:schemeClr val="dk1">
                  <a:alpha val="0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8" name="Google Shape;2328;p11"/>
            <p:cNvSpPr txBox="1"/>
            <p:nvPr/>
          </p:nvSpPr>
          <p:spPr>
            <a:xfrm>
              <a:off x="4026799" y="0"/>
              <a:ext cx="1411050" cy="82311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5225" lIns="85325" spcFirstLastPara="1" rIns="15225" wrap="square" tIns="1522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GT"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Miembros de la COMUSAN</a:t>
              </a:r>
              <a:endParaRPr/>
            </a:p>
          </p:txBody>
        </p:sp>
        <p:cxnSp>
          <p:nvCxnSpPr>
            <p:cNvPr id="2329" name="Google Shape;2329;p11"/>
            <p:cNvCxnSpPr/>
            <p:nvPr/>
          </p:nvCxnSpPr>
          <p:spPr>
            <a:xfrm>
              <a:off x="3674037" y="411556"/>
              <a:ext cx="352762" cy="0"/>
            </a:xfrm>
            <a:prstGeom prst="straightConnector1">
              <a:avLst/>
            </a:prstGeom>
            <a:solidFill>
              <a:srgbClr val="BF504D"/>
            </a:solidFill>
            <a:ln cap="flat" cmpd="sng" w="25400">
              <a:solidFill>
                <a:srgbClr val="E1C1C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330" name="Google Shape;2330;p11"/>
            <p:cNvCxnSpPr/>
            <p:nvPr/>
          </p:nvCxnSpPr>
          <p:spPr>
            <a:xfrm rot="5400000">
              <a:off x="1939151" y="618275"/>
              <a:ext cx="1939723" cy="1527226"/>
            </a:xfrm>
            <a:prstGeom prst="straightConnector1">
              <a:avLst/>
            </a:prstGeom>
            <a:solidFill>
              <a:srgbClr val="BF504D"/>
            </a:solidFill>
            <a:ln cap="flat" cmpd="sng" w="25400">
              <a:solidFill>
                <a:srgbClr val="E1C1C0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2331" name="Google Shape;2331;p11"/>
            <p:cNvSpPr/>
            <p:nvPr/>
          </p:nvSpPr>
          <p:spPr>
            <a:xfrm>
              <a:off x="4026799" y="823112"/>
              <a:ext cx="1411050" cy="823112"/>
            </a:xfrm>
            <a:prstGeom prst="rect">
              <a:avLst/>
            </a:prstGeom>
            <a:noFill/>
            <a:ln cap="flat" cmpd="sng" w="9525">
              <a:solidFill>
                <a:schemeClr val="dk1">
                  <a:alpha val="0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2" name="Google Shape;2332;p11"/>
            <p:cNvSpPr txBox="1"/>
            <p:nvPr/>
          </p:nvSpPr>
          <p:spPr>
            <a:xfrm>
              <a:off x="4026799" y="823112"/>
              <a:ext cx="1411050" cy="82311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5225" lIns="85325" spcFirstLastPara="1" rIns="15225" wrap="square" tIns="1522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GT"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Equipos técnicos multisectoriales: municipal y departamental.</a:t>
              </a:r>
              <a:endParaRPr/>
            </a:p>
          </p:txBody>
        </p:sp>
        <p:cxnSp>
          <p:nvCxnSpPr>
            <p:cNvPr id="2333" name="Google Shape;2333;p11"/>
            <p:cNvCxnSpPr/>
            <p:nvPr/>
          </p:nvCxnSpPr>
          <p:spPr>
            <a:xfrm>
              <a:off x="3674037" y="1234668"/>
              <a:ext cx="352762" cy="0"/>
            </a:xfrm>
            <a:prstGeom prst="straightConnector1">
              <a:avLst/>
            </a:prstGeom>
            <a:solidFill>
              <a:srgbClr val="BF504D"/>
            </a:solidFill>
            <a:ln cap="flat" cmpd="sng" w="25400">
              <a:solidFill>
                <a:srgbClr val="E1C1C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334" name="Google Shape;2334;p11"/>
            <p:cNvCxnSpPr/>
            <p:nvPr/>
          </p:nvCxnSpPr>
          <p:spPr>
            <a:xfrm rot="5400000">
              <a:off x="2355505" y="1428547"/>
              <a:ext cx="1511516" cy="1122725"/>
            </a:xfrm>
            <a:prstGeom prst="straightConnector1">
              <a:avLst/>
            </a:prstGeom>
            <a:solidFill>
              <a:srgbClr val="BF504D"/>
            </a:solidFill>
            <a:ln cap="flat" cmpd="sng" w="25400">
              <a:solidFill>
                <a:srgbClr val="E1C1C0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2335" name="Google Shape;2335;p11"/>
            <p:cNvSpPr/>
            <p:nvPr/>
          </p:nvSpPr>
          <p:spPr>
            <a:xfrm>
              <a:off x="4026799" y="1646225"/>
              <a:ext cx="1411050" cy="823112"/>
            </a:xfrm>
            <a:prstGeom prst="rect">
              <a:avLst/>
            </a:prstGeom>
            <a:noFill/>
            <a:ln cap="flat" cmpd="sng" w="9525">
              <a:solidFill>
                <a:schemeClr val="dk1">
                  <a:alpha val="0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6" name="Google Shape;2336;p11"/>
            <p:cNvSpPr txBox="1"/>
            <p:nvPr/>
          </p:nvSpPr>
          <p:spPr>
            <a:xfrm>
              <a:off x="4026799" y="1646225"/>
              <a:ext cx="1411050" cy="82311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5225" lIns="85325" spcFirstLastPara="1" rIns="15225" wrap="square" tIns="1522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GT"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Usuarios: tomadores de decisión a nivel municipal y departamental.</a:t>
              </a:r>
              <a:endParaRPr/>
            </a:p>
          </p:txBody>
        </p:sp>
        <p:cxnSp>
          <p:nvCxnSpPr>
            <p:cNvPr id="2337" name="Google Shape;2337;p11"/>
            <p:cNvCxnSpPr/>
            <p:nvPr/>
          </p:nvCxnSpPr>
          <p:spPr>
            <a:xfrm>
              <a:off x="3674037" y="2057781"/>
              <a:ext cx="352762" cy="0"/>
            </a:xfrm>
            <a:prstGeom prst="straightConnector1">
              <a:avLst/>
            </a:prstGeom>
            <a:solidFill>
              <a:srgbClr val="BF504D"/>
            </a:solidFill>
            <a:ln cap="flat" cmpd="sng" w="25400">
              <a:solidFill>
                <a:srgbClr val="E1C1C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338" name="Google Shape;2338;p11"/>
            <p:cNvCxnSpPr/>
            <p:nvPr/>
          </p:nvCxnSpPr>
          <p:spPr>
            <a:xfrm rot="5400000">
              <a:off x="2772376" y="2238160"/>
              <a:ext cx="1079923" cy="718224"/>
            </a:xfrm>
            <a:prstGeom prst="straightConnector1">
              <a:avLst/>
            </a:prstGeom>
            <a:solidFill>
              <a:srgbClr val="BF504D"/>
            </a:solidFill>
            <a:ln cap="flat" cmpd="sng" w="25400">
              <a:solidFill>
                <a:srgbClr val="E1C1C0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2339" name="Google Shape;2339;p11"/>
          <p:cNvSpPr/>
          <p:nvPr/>
        </p:nvSpPr>
        <p:spPr>
          <a:xfrm>
            <a:off x="6923315" y="1995421"/>
            <a:ext cx="1273628" cy="2173264"/>
          </a:xfrm>
          <a:prstGeom prst="can">
            <a:avLst>
              <a:gd fmla="val 25000" name="adj"/>
            </a:avLst>
          </a:prstGeom>
          <a:gradFill>
            <a:gsLst>
              <a:gs pos="0">
                <a:srgbClr val="3E7FCD"/>
              </a:gs>
              <a:gs pos="100000">
                <a:srgbClr val="96C0FF"/>
              </a:gs>
            </a:gsLst>
            <a:lin ang="16200000" scaled="0"/>
          </a:gradFill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MSPAS, MAGA, MIDES, MINEDUC, </a:t>
            </a:r>
            <a:r>
              <a:rPr lang="es-GT" sz="788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Municipalidad, </a:t>
            </a:r>
            <a:r>
              <a:rPr lang="es-GT" sz="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INCOPAS,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GIA</a:t>
            </a:r>
            <a:endParaRPr/>
          </a:p>
        </p:txBody>
      </p:sp>
      <p:sp>
        <p:nvSpPr>
          <p:cNvPr id="2340" name="Google Shape;2340;p11"/>
          <p:cNvSpPr/>
          <p:nvPr/>
        </p:nvSpPr>
        <p:spPr>
          <a:xfrm>
            <a:off x="5815483" y="2748851"/>
            <a:ext cx="828989" cy="248697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3E7FCD"/>
              </a:gs>
              <a:gs pos="100000">
                <a:srgbClr val="96C0FF"/>
              </a:gs>
            </a:gsLst>
            <a:lin ang="16200000" scaled="0"/>
          </a:gradFill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4" name="Shape 2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5" name="Google Shape;2345;p12"/>
          <p:cNvGrpSpPr/>
          <p:nvPr/>
        </p:nvGrpSpPr>
        <p:grpSpPr>
          <a:xfrm>
            <a:off x="783625" y="1118875"/>
            <a:ext cx="4588662" cy="3643862"/>
            <a:chOff x="594311" y="122271"/>
            <a:chExt cx="4588662" cy="3643862"/>
          </a:xfrm>
        </p:grpSpPr>
        <p:sp>
          <p:nvSpPr>
            <p:cNvPr id="2346" name="Google Shape;2346;p12"/>
            <p:cNvSpPr/>
            <p:nvPr/>
          </p:nvSpPr>
          <p:spPr>
            <a:xfrm>
              <a:off x="746767" y="1366499"/>
              <a:ext cx="868197" cy="745429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538CD5"/>
            </a:solidFill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7" name="Google Shape;2347;p12"/>
            <p:cNvSpPr txBox="1"/>
            <p:nvPr/>
          </p:nvSpPr>
          <p:spPr>
            <a:xfrm>
              <a:off x="881236" y="1481953"/>
              <a:ext cx="599259" cy="51452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2850" lIns="0" spcFirstLastPara="1" rIns="0" wrap="square" tIns="228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GT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MSPAS</a:t>
              </a:r>
              <a:endParaRPr/>
            </a:p>
          </p:txBody>
        </p:sp>
        <p:sp>
          <p:nvSpPr>
            <p:cNvPr id="2348" name="Google Shape;2348;p12"/>
            <p:cNvSpPr/>
            <p:nvPr/>
          </p:nvSpPr>
          <p:spPr>
            <a:xfrm>
              <a:off x="767630" y="1699741"/>
              <a:ext cx="101102" cy="87312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chemeClr val="lt1"/>
            </a:solidFill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9" name="Google Shape;2349;p12"/>
            <p:cNvSpPr/>
            <p:nvPr/>
          </p:nvSpPr>
          <p:spPr>
            <a:xfrm>
              <a:off x="2982562" y="2590692"/>
              <a:ext cx="868197" cy="745429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chemeClr val="lt1">
                <a:alpha val="89803"/>
              </a:schemeClr>
            </a:solidFill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0" name="Google Shape;2350;p12"/>
            <p:cNvSpPr/>
            <p:nvPr/>
          </p:nvSpPr>
          <p:spPr>
            <a:xfrm>
              <a:off x="594311" y="1600787"/>
              <a:ext cx="101102" cy="87312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chemeClr val="lt1"/>
            </a:solidFill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1" name="Google Shape;2351;p12"/>
            <p:cNvSpPr/>
            <p:nvPr/>
          </p:nvSpPr>
          <p:spPr>
            <a:xfrm>
              <a:off x="1494070" y="952129"/>
              <a:ext cx="868197" cy="745429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538CD5"/>
            </a:solidFill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2" name="Google Shape;2352;p12"/>
            <p:cNvSpPr txBox="1"/>
            <p:nvPr/>
          </p:nvSpPr>
          <p:spPr>
            <a:xfrm>
              <a:off x="1628539" y="1067583"/>
              <a:ext cx="599259" cy="51452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2850" lIns="0" spcFirstLastPara="1" rIns="0" wrap="square" tIns="228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GT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MAGA</a:t>
              </a:r>
              <a:endParaRPr/>
            </a:p>
          </p:txBody>
        </p:sp>
        <p:sp>
          <p:nvSpPr>
            <p:cNvPr id="2353" name="Google Shape;2353;p12"/>
            <p:cNvSpPr/>
            <p:nvPr/>
          </p:nvSpPr>
          <p:spPr>
            <a:xfrm>
              <a:off x="2091591" y="1597149"/>
              <a:ext cx="101102" cy="87312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chemeClr val="lt1"/>
            </a:solidFill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4" name="Google Shape;2354;p12"/>
            <p:cNvSpPr/>
            <p:nvPr/>
          </p:nvSpPr>
          <p:spPr>
            <a:xfrm>
              <a:off x="2240837" y="1365044"/>
              <a:ext cx="868197" cy="745429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chemeClr val="accent1">
                <a:alpha val="89803"/>
              </a:schemeClr>
            </a:solidFill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5" name="Google Shape;2355;p12"/>
            <p:cNvSpPr/>
            <p:nvPr/>
          </p:nvSpPr>
          <p:spPr>
            <a:xfrm>
              <a:off x="2261700" y="1696831"/>
              <a:ext cx="101102" cy="87312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chemeClr val="lt1"/>
            </a:solidFill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6" name="Google Shape;2356;p12"/>
            <p:cNvSpPr/>
            <p:nvPr/>
          </p:nvSpPr>
          <p:spPr>
            <a:xfrm>
              <a:off x="746767" y="542488"/>
              <a:ext cx="868197" cy="745429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538CD5"/>
            </a:solidFill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7" name="Google Shape;2357;p12"/>
            <p:cNvSpPr txBox="1"/>
            <p:nvPr/>
          </p:nvSpPr>
          <p:spPr>
            <a:xfrm>
              <a:off x="881236" y="657942"/>
              <a:ext cx="599259" cy="51452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2850" lIns="0" spcFirstLastPara="1" rIns="0" wrap="square" tIns="228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GT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MIDES</a:t>
              </a:r>
              <a:endParaRPr/>
            </a:p>
          </p:txBody>
        </p:sp>
        <p:sp>
          <p:nvSpPr>
            <p:cNvPr id="2358" name="Google Shape;2358;p12"/>
            <p:cNvSpPr/>
            <p:nvPr/>
          </p:nvSpPr>
          <p:spPr>
            <a:xfrm>
              <a:off x="1337869" y="552675"/>
              <a:ext cx="101102" cy="87312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chemeClr val="lt1"/>
            </a:solidFill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9" name="Google Shape;2359;p12"/>
            <p:cNvSpPr/>
            <p:nvPr/>
          </p:nvSpPr>
          <p:spPr>
            <a:xfrm>
              <a:off x="1494070" y="128118"/>
              <a:ext cx="868197" cy="745429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chemeClr val="lt1">
                <a:alpha val="89803"/>
              </a:schemeClr>
            </a:solidFill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0" name="Google Shape;2360;p12"/>
            <p:cNvSpPr/>
            <p:nvPr/>
          </p:nvSpPr>
          <p:spPr>
            <a:xfrm>
              <a:off x="1518677" y="458450"/>
              <a:ext cx="101102" cy="87312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chemeClr val="lt1"/>
            </a:solidFill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1" name="Google Shape;2361;p12"/>
            <p:cNvSpPr/>
            <p:nvPr/>
          </p:nvSpPr>
          <p:spPr>
            <a:xfrm>
              <a:off x="2240837" y="541033"/>
              <a:ext cx="868197" cy="745429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D99593"/>
            </a:solidFill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2" name="Google Shape;2362;p12"/>
            <p:cNvSpPr txBox="1"/>
            <p:nvPr/>
          </p:nvSpPr>
          <p:spPr>
            <a:xfrm>
              <a:off x="2375306" y="656487"/>
              <a:ext cx="599259" cy="51452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700" lIns="0" spcFirstLastPara="1" rIns="0" wrap="square" tIns="12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GT" sz="1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ALCALDE Y OFICINAS DE LA </a:t>
              </a:r>
              <a:r>
                <a:rPr b="1" lang="es-GT" sz="9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MUNICIPALIDAD</a:t>
              </a:r>
              <a:endParaRPr/>
            </a:p>
          </p:txBody>
        </p:sp>
        <p:sp>
          <p:nvSpPr>
            <p:cNvPr id="2363" name="Google Shape;2363;p12"/>
            <p:cNvSpPr/>
            <p:nvPr/>
          </p:nvSpPr>
          <p:spPr>
            <a:xfrm>
              <a:off x="2991884" y="871001"/>
              <a:ext cx="101102" cy="87312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chemeClr val="lt1"/>
            </a:solidFill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4" name="Google Shape;2364;p12"/>
            <p:cNvSpPr/>
            <p:nvPr/>
          </p:nvSpPr>
          <p:spPr>
            <a:xfrm>
              <a:off x="2987605" y="960132"/>
              <a:ext cx="868197" cy="745429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chemeClr val="accent1">
                <a:alpha val="89803"/>
              </a:schemeClr>
            </a:solidFill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5" name="Google Shape;2365;p12"/>
            <p:cNvSpPr/>
            <p:nvPr/>
          </p:nvSpPr>
          <p:spPr>
            <a:xfrm>
              <a:off x="3156644" y="973229"/>
              <a:ext cx="101102" cy="87312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chemeClr val="lt1"/>
            </a:solidFill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6" name="Google Shape;2366;p12"/>
            <p:cNvSpPr/>
            <p:nvPr/>
          </p:nvSpPr>
          <p:spPr>
            <a:xfrm>
              <a:off x="2987605" y="136122"/>
              <a:ext cx="868197" cy="745429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C4BD97"/>
            </a:solidFill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7" name="Google Shape;2367;p12"/>
            <p:cNvSpPr txBox="1"/>
            <p:nvPr/>
          </p:nvSpPr>
          <p:spPr>
            <a:xfrm>
              <a:off x="3122074" y="251576"/>
              <a:ext cx="599259" cy="51452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2850" lIns="0" spcFirstLastPara="1" rIns="0" wrap="square" tIns="228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GT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CATIE</a:t>
              </a:r>
              <a:endParaRPr/>
            </a:p>
          </p:txBody>
        </p:sp>
        <p:sp>
          <p:nvSpPr>
            <p:cNvPr id="2368" name="Google Shape;2368;p12"/>
            <p:cNvSpPr/>
            <p:nvPr/>
          </p:nvSpPr>
          <p:spPr>
            <a:xfrm>
              <a:off x="3738652" y="470092"/>
              <a:ext cx="101102" cy="87312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chemeClr val="lt1"/>
            </a:solidFill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9" name="Google Shape;2369;p12"/>
            <p:cNvSpPr/>
            <p:nvPr/>
          </p:nvSpPr>
          <p:spPr>
            <a:xfrm>
              <a:off x="1502763" y="156825"/>
              <a:ext cx="868197" cy="745429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chemeClr val="lt1">
                <a:alpha val="89803"/>
              </a:schemeClr>
            </a:solidFill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0" name="Google Shape;2370;p12"/>
            <p:cNvSpPr/>
            <p:nvPr/>
          </p:nvSpPr>
          <p:spPr>
            <a:xfrm>
              <a:off x="3907691" y="568318"/>
              <a:ext cx="101102" cy="87312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chemeClr val="lt1"/>
            </a:solidFill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1" name="Google Shape;2371;p12"/>
            <p:cNvSpPr/>
            <p:nvPr/>
          </p:nvSpPr>
          <p:spPr>
            <a:xfrm>
              <a:off x="3734907" y="1374502"/>
              <a:ext cx="868197" cy="745429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C4BD97"/>
            </a:solidFill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2" name="Google Shape;2372;p12"/>
            <p:cNvSpPr txBox="1"/>
            <p:nvPr/>
          </p:nvSpPr>
          <p:spPr>
            <a:xfrm>
              <a:off x="3869376" y="1489956"/>
              <a:ext cx="599259" cy="51452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0300" lIns="0" spcFirstLastPara="1" rIns="0" wrap="square" tIns="203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GT" sz="1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FUNCAFE</a:t>
              </a:r>
              <a:endParaRPr/>
            </a:p>
          </p:txBody>
        </p:sp>
        <p:sp>
          <p:nvSpPr>
            <p:cNvPr id="2373" name="Google Shape;2373;p12"/>
            <p:cNvSpPr/>
            <p:nvPr/>
          </p:nvSpPr>
          <p:spPr>
            <a:xfrm>
              <a:off x="3906621" y="2027526"/>
              <a:ext cx="101102" cy="87312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chemeClr val="lt1"/>
            </a:solidFill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4" name="Google Shape;2374;p12"/>
            <p:cNvSpPr/>
            <p:nvPr/>
          </p:nvSpPr>
          <p:spPr>
            <a:xfrm>
              <a:off x="2987605" y="1782688"/>
              <a:ext cx="868197" cy="745429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538CD5">
                <a:alpha val="89803"/>
              </a:srgbClr>
            </a:solidFill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5" name="Google Shape;2375;p12"/>
            <p:cNvSpPr/>
            <p:nvPr/>
          </p:nvSpPr>
          <p:spPr>
            <a:xfrm>
              <a:off x="3745606" y="2109745"/>
              <a:ext cx="101102" cy="87312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chemeClr val="lt1"/>
            </a:solidFill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6" name="Google Shape;2376;p12"/>
            <p:cNvSpPr/>
            <p:nvPr/>
          </p:nvSpPr>
          <p:spPr>
            <a:xfrm>
              <a:off x="1493535" y="1777958"/>
              <a:ext cx="868197" cy="745429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C4BD97"/>
            </a:solidFill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7" name="Google Shape;2377;p12"/>
            <p:cNvSpPr txBox="1"/>
            <p:nvPr/>
          </p:nvSpPr>
          <p:spPr>
            <a:xfrm>
              <a:off x="1628004" y="1893412"/>
              <a:ext cx="599259" cy="51452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2850" lIns="0" spcFirstLastPara="1" rIns="0" wrap="square" tIns="228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GT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CEIPA</a:t>
              </a:r>
              <a:endParaRPr/>
            </a:p>
          </p:txBody>
        </p:sp>
        <p:sp>
          <p:nvSpPr>
            <p:cNvPr id="2378" name="Google Shape;2378;p12"/>
            <p:cNvSpPr/>
            <p:nvPr/>
          </p:nvSpPr>
          <p:spPr>
            <a:xfrm>
              <a:off x="1518142" y="2108290"/>
              <a:ext cx="101102" cy="87312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chemeClr val="lt1"/>
            </a:solidFill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9" name="Google Shape;2379;p12"/>
            <p:cNvSpPr/>
            <p:nvPr/>
          </p:nvSpPr>
          <p:spPr>
            <a:xfrm>
              <a:off x="1502762" y="122271"/>
              <a:ext cx="868197" cy="745429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chemeClr val="lt1">
                <a:alpha val="89803"/>
              </a:schemeClr>
            </a:solidFill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0" name="Google Shape;2380;p12"/>
            <p:cNvSpPr/>
            <p:nvPr/>
          </p:nvSpPr>
          <p:spPr>
            <a:xfrm>
              <a:off x="1337334" y="2202878"/>
              <a:ext cx="101102" cy="87312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chemeClr val="lt1"/>
            </a:solidFill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1" name="Google Shape;2381;p12"/>
            <p:cNvSpPr/>
            <p:nvPr/>
          </p:nvSpPr>
          <p:spPr>
            <a:xfrm>
              <a:off x="3759471" y="2186508"/>
              <a:ext cx="868197" cy="745429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C4BD97"/>
            </a:solidFill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2" name="Google Shape;2382;p12"/>
            <p:cNvSpPr txBox="1"/>
            <p:nvPr/>
          </p:nvSpPr>
          <p:spPr>
            <a:xfrm>
              <a:off x="3893940" y="2301962"/>
              <a:ext cx="599259" cy="51452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2850" lIns="0" spcFirstLastPara="1" rIns="0" wrap="square" tIns="228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GT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CNPRE</a:t>
              </a:r>
              <a:endParaRPr/>
            </a:p>
          </p:txBody>
        </p:sp>
        <p:sp>
          <p:nvSpPr>
            <p:cNvPr id="2383" name="Google Shape;2383;p12"/>
            <p:cNvSpPr/>
            <p:nvPr/>
          </p:nvSpPr>
          <p:spPr>
            <a:xfrm>
              <a:off x="4650179" y="2445170"/>
              <a:ext cx="101102" cy="87312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chemeClr val="lt1"/>
            </a:solidFill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4" name="Google Shape;2384;p12"/>
            <p:cNvSpPr/>
            <p:nvPr/>
          </p:nvSpPr>
          <p:spPr>
            <a:xfrm>
              <a:off x="2982568" y="2590698"/>
              <a:ext cx="868197" cy="745429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chemeClr val="lt1">
                <a:alpha val="89803"/>
              </a:schemeClr>
            </a:solidFill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5" name="Google Shape;2385;p12"/>
            <p:cNvSpPr/>
            <p:nvPr/>
          </p:nvSpPr>
          <p:spPr>
            <a:xfrm>
              <a:off x="4489164" y="2527389"/>
              <a:ext cx="101102" cy="87312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chemeClr val="lt1"/>
            </a:solidFill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6" name="Google Shape;2386;p12"/>
            <p:cNvSpPr/>
            <p:nvPr/>
          </p:nvSpPr>
          <p:spPr>
            <a:xfrm>
              <a:off x="3709946" y="558666"/>
              <a:ext cx="868197" cy="745429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538CD5"/>
            </a:solidFill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7" name="Google Shape;2387;p12"/>
            <p:cNvSpPr txBox="1"/>
            <p:nvPr/>
          </p:nvSpPr>
          <p:spPr>
            <a:xfrm>
              <a:off x="3844415" y="674120"/>
              <a:ext cx="599259" cy="51452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2850" lIns="0" spcFirstLastPara="1" rIns="0" wrap="square" tIns="228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GT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SESAN</a:t>
              </a:r>
              <a:endParaRPr/>
            </a:p>
          </p:txBody>
        </p:sp>
        <p:sp>
          <p:nvSpPr>
            <p:cNvPr id="2388" name="Google Shape;2388;p12"/>
            <p:cNvSpPr/>
            <p:nvPr/>
          </p:nvSpPr>
          <p:spPr>
            <a:xfrm>
              <a:off x="5081871" y="799696"/>
              <a:ext cx="101102" cy="87312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chemeClr val="lt1"/>
            </a:solidFill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9" name="Google Shape;2389;p12"/>
            <p:cNvSpPr/>
            <p:nvPr/>
          </p:nvSpPr>
          <p:spPr>
            <a:xfrm>
              <a:off x="2969504" y="1773733"/>
              <a:ext cx="868197" cy="745429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chemeClr val="lt1">
                <a:alpha val="89803"/>
              </a:schemeClr>
            </a:solidFill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0" name="Google Shape;2390;p12"/>
            <p:cNvSpPr/>
            <p:nvPr/>
          </p:nvSpPr>
          <p:spPr>
            <a:xfrm>
              <a:off x="5081871" y="971410"/>
              <a:ext cx="101102" cy="87312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chemeClr val="lt1"/>
            </a:solidFill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1" name="Google Shape;2391;p12"/>
            <p:cNvSpPr/>
            <p:nvPr/>
          </p:nvSpPr>
          <p:spPr>
            <a:xfrm>
              <a:off x="2237628" y="2195602"/>
              <a:ext cx="868197" cy="745429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538CD5"/>
            </a:solidFill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2" name="Google Shape;2392;p12"/>
            <p:cNvSpPr txBox="1"/>
            <p:nvPr/>
          </p:nvSpPr>
          <p:spPr>
            <a:xfrm>
              <a:off x="2372097" y="2311056"/>
              <a:ext cx="599259" cy="51452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0300" lIns="0" spcFirstLastPara="1" rIns="0" wrap="square" tIns="203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GT" sz="1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CONALFA</a:t>
              </a:r>
              <a:endParaRPr b="1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3" name="Google Shape;2393;p12"/>
            <p:cNvSpPr/>
            <p:nvPr/>
          </p:nvSpPr>
          <p:spPr>
            <a:xfrm>
              <a:off x="2409341" y="2848626"/>
              <a:ext cx="101102" cy="87312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chemeClr val="lt1"/>
            </a:solidFill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4" name="Google Shape;2394;p12"/>
            <p:cNvSpPr/>
            <p:nvPr/>
          </p:nvSpPr>
          <p:spPr>
            <a:xfrm>
              <a:off x="2969499" y="1773737"/>
              <a:ext cx="868197" cy="745429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chemeClr val="accent1">
                <a:alpha val="89803"/>
              </a:schemeClr>
            </a:solidFill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5" name="Google Shape;2395;p12"/>
            <p:cNvSpPr/>
            <p:nvPr/>
          </p:nvSpPr>
          <p:spPr>
            <a:xfrm>
              <a:off x="2248326" y="2930845"/>
              <a:ext cx="101102" cy="87312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chemeClr val="lt1"/>
            </a:solidFill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6" name="Google Shape;2396;p12"/>
            <p:cNvSpPr/>
            <p:nvPr/>
          </p:nvSpPr>
          <p:spPr>
            <a:xfrm>
              <a:off x="3729023" y="3020704"/>
              <a:ext cx="868197" cy="745429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C4BD97"/>
            </a:solidFill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7" name="Google Shape;2397;p12"/>
            <p:cNvSpPr txBox="1"/>
            <p:nvPr/>
          </p:nvSpPr>
          <p:spPr>
            <a:xfrm>
              <a:off x="3863492" y="3136158"/>
              <a:ext cx="599259" cy="51452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2850" lIns="0" spcFirstLastPara="1" rIns="0" wrap="square" tIns="228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GT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COIMO</a:t>
              </a:r>
              <a:endParaRPr/>
            </a:p>
          </p:txBody>
        </p:sp>
        <p:sp>
          <p:nvSpPr>
            <p:cNvPr id="2398" name="Google Shape;2398;p12"/>
            <p:cNvSpPr/>
            <p:nvPr/>
          </p:nvSpPr>
          <p:spPr>
            <a:xfrm>
              <a:off x="3749885" y="3352491"/>
              <a:ext cx="101102" cy="87312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chemeClr val="lt1"/>
            </a:solidFill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9" name="Google Shape;2399;p12"/>
            <p:cNvSpPr/>
            <p:nvPr/>
          </p:nvSpPr>
          <p:spPr>
            <a:xfrm>
              <a:off x="2982255" y="2607790"/>
              <a:ext cx="868197" cy="745429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chemeClr val="lt1">
                <a:alpha val="89803"/>
              </a:schemeClr>
            </a:solidFill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0" name="Google Shape;2400;p12"/>
            <p:cNvSpPr/>
            <p:nvPr/>
          </p:nvSpPr>
          <p:spPr>
            <a:xfrm>
              <a:off x="3579776" y="3252810"/>
              <a:ext cx="101102" cy="87312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chemeClr val="lt1"/>
            </a:solidFill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401" name="Google Shape;2401;p12"/>
          <p:cNvSpPr txBox="1"/>
          <p:nvPr/>
        </p:nvSpPr>
        <p:spPr>
          <a:xfrm>
            <a:off x="444430" y="4952455"/>
            <a:ext cx="2514600" cy="7012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33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COMUSAN</a:t>
            </a:r>
            <a:endParaRPr/>
          </a:p>
        </p:txBody>
      </p:sp>
      <p:sp>
        <p:nvSpPr>
          <p:cNvPr id="2402" name="Google Shape;2402;p12"/>
          <p:cNvSpPr txBox="1"/>
          <p:nvPr/>
        </p:nvSpPr>
        <p:spPr>
          <a:xfrm>
            <a:off x="268081" y="5422886"/>
            <a:ext cx="4370696" cy="2539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10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Comisión Municipal de Seguridad Alimentaria y Nutricional.</a:t>
            </a:r>
            <a:endParaRPr/>
          </a:p>
        </p:txBody>
      </p:sp>
      <p:sp>
        <p:nvSpPr>
          <p:cNvPr id="2403" name="Google Shape;2403;p12"/>
          <p:cNvSpPr txBox="1"/>
          <p:nvPr/>
        </p:nvSpPr>
        <p:spPr>
          <a:xfrm>
            <a:off x="3221203" y="2205199"/>
            <a:ext cx="894797" cy="3000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GT"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MINEDUC</a:t>
            </a:r>
            <a:endParaRPr/>
          </a:p>
        </p:txBody>
      </p:sp>
      <p:sp>
        <p:nvSpPr>
          <p:cNvPr id="2404" name="Google Shape;2404;p12"/>
          <p:cNvSpPr txBox="1"/>
          <p:nvPr/>
        </p:nvSpPr>
        <p:spPr>
          <a:xfrm>
            <a:off x="2501537" y="2547511"/>
            <a:ext cx="875211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GT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SEGEPLAN</a:t>
            </a:r>
            <a:endParaRPr/>
          </a:p>
        </p:txBody>
      </p:sp>
      <p:sp>
        <p:nvSpPr>
          <p:cNvPr id="2405" name="Google Shape;2405;p12"/>
          <p:cNvSpPr txBox="1"/>
          <p:nvPr/>
        </p:nvSpPr>
        <p:spPr>
          <a:xfrm>
            <a:off x="5146766" y="2300695"/>
            <a:ext cx="574766" cy="3000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GT"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INAB</a:t>
            </a:r>
            <a:endParaRPr/>
          </a:p>
        </p:txBody>
      </p:sp>
      <p:pic>
        <p:nvPicPr>
          <p:cNvPr id="2406" name="Google Shape;2406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76256" y="996604"/>
            <a:ext cx="3082835" cy="2055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7" name="Google Shape;2407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89319" y="3197018"/>
            <a:ext cx="3120359" cy="2271421"/>
          </a:xfrm>
          <a:prstGeom prst="rect">
            <a:avLst/>
          </a:prstGeom>
          <a:noFill/>
          <a:ln>
            <a:noFill/>
          </a:ln>
        </p:spPr>
      </p:pic>
      <p:sp>
        <p:nvSpPr>
          <p:cNvPr id="2408" name="Google Shape;2408;p12"/>
          <p:cNvSpPr txBox="1"/>
          <p:nvPr/>
        </p:nvSpPr>
        <p:spPr>
          <a:xfrm>
            <a:off x="3376748" y="2953838"/>
            <a:ext cx="522515" cy="5078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GT"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INAB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2" name="Shape 2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age1image19289232" id="2413" name="Google Shape;2413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4543" y="952741"/>
            <a:ext cx="4578974" cy="4737767"/>
          </a:xfrm>
          <a:prstGeom prst="rect">
            <a:avLst/>
          </a:prstGeom>
          <a:noFill/>
          <a:ln>
            <a:noFill/>
          </a:ln>
        </p:spPr>
      </p:pic>
      <p:sp>
        <p:nvSpPr>
          <p:cNvPr id="2414" name="Google Shape;2414;p13"/>
          <p:cNvSpPr txBox="1"/>
          <p:nvPr/>
        </p:nvSpPr>
        <p:spPr>
          <a:xfrm>
            <a:off x="5383469" y="1103956"/>
            <a:ext cx="3401303" cy="42473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GT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El SIMSAN puede contribuir en: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57175" lvl="0" marL="257175" marR="0" rtl="0" algn="l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800"/>
              <a:buFont typeface="Calibri"/>
              <a:buAutoNum type="arabicPeriod"/>
            </a:pPr>
            <a:r>
              <a:rPr lang="es-GT" sz="180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Facilitar información para la planifiación multisectorial con enfoque de derechos.</a:t>
            </a:r>
            <a:endParaRPr/>
          </a:p>
          <a:p>
            <a:pPr indent="-257175" lvl="0" marL="257175" marR="0" rtl="0" algn="l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800"/>
              <a:buFont typeface="Calibri"/>
              <a:buAutoNum type="arabicPeriod"/>
            </a:pPr>
            <a:r>
              <a:rPr lang="es-GT" sz="180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Utilizar la información de datos administrativos para la toma de decisiones a nivel municipal.</a:t>
            </a:r>
            <a:endParaRPr/>
          </a:p>
          <a:p>
            <a:pPr indent="-257175" lvl="0" marL="257175" marR="0" rtl="0" algn="l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800"/>
              <a:buFont typeface="Calibri"/>
              <a:buAutoNum type="arabicPeriod"/>
            </a:pPr>
            <a:r>
              <a:rPr lang="es-GT" sz="180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Priorizar las áreas de intervención.</a:t>
            </a:r>
            <a:endParaRPr/>
          </a:p>
          <a:p>
            <a:pPr indent="-257175" lvl="0" marL="257175" marR="0" rtl="0" algn="l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800"/>
              <a:buFont typeface="Calibri"/>
              <a:buAutoNum type="arabicPeriod"/>
            </a:pPr>
            <a:r>
              <a:rPr lang="es-GT" sz="180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Realizar el monitoreo de indicadores de impacto, de resultados y de procesos.</a:t>
            </a:r>
            <a:endParaRPr/>
          </a:p>
          <a:p>
            <a:pPr indent="-257175" lvl="0" marL="257175" marR="0" rtl="0" algn="l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800"/>
              <a:buFont typeface="Calibri"/>
              <a:buAutoNum type="arabicPeriod"/>
            </a:pPr>
            <a:r>
              <a:rPr lang="es-GT" sz="180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Fortalecer la institucionalidad y la gobernanza en SAN.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8" name="Shape 2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9" name="Google Shape;2419;p14"/>
          <p:cNvGrpSpPr/>
          <p:nvPr/>
        </p:nvGrpSpPr>
        <p:grpSpPr>
          <a:xfrm>
            <a:off x="1019689" y="1427047"/>
            <a:ext cx="3601584" cy="4003906"/>
            <a:chOff x="558149" y="2324"/>
            <a:chExt cx="3601584" cy="4003906"/>
          </a:xfrm>
        </p:grpSpPr>
        <p:sp>
          <p:nvSpPr>
            <p:cNvPr id="2420" name="Google Shape;2420;p14"/>
            <p:cNvSpPr/>
            <p:nvPr/>
          </p:nvSpPr>
          <p:spPr>
            <a:xfrm>
              <a:off x="1861455" y="2324"/>
              <a:ext cx="994971" cy="1000937"/>
            </a:xfrm>
            <a:prstGeom prst="ellipse">
              <a:avLst/>
            </a:prstGeom>
            <a:solidFill>
              <a:schemeClr val="accent1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1" name="Google Shape;2421;p14"/>
            <p:cNvSpPr txBox="1"/>
            <p:nvPr/>
          </p:nvSpPr>
          <p:spPr>
            <a:xfrm>
              <a:off x="2007165" y="148908"/>
              <a:ext cx="703551" cy="70776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5225" lIns="15225" spcFirstLastPara="1" rIns="15225" wrap="square" tIns="152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GT" sz="1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Planificación</a:t>
              </a:r>
              <a:endParaRPr/>
            </a:p>
          </p:txBody>
        </p:sp>
        <p:sp>
          <p:nvSpPr>
            <p:cNvPr id="2422" name="Google Shape;2422;p14"/>
            <p:cNvSpPr/>
            <p:nvPr/>
          </p:nvSpPr>
          <p:spPr>
            <a:xfrm rot="1800000">
              <a:off x="2868361" y="704924"/>
              <a:ext cx="266478" cy="337816"/>
            </a:xfrm>
            <a:prstGeom prst="rightArrow">
              <a:avLst>
                <a:gd fmla="val 60000" name="adj1"/>
                <a:gd fmla="val 50000" name="adj2"/>
              </a:avLst>
            </a:prstGeom>
            <a:solidFill>
              <a:srgbClr val="93895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3" name="Google Shape;2423;p14"/>
            <p:cNvSpPr txBox="1"/>
            <p:nvPr/>
          </p:nvSpPr>
          <p:spPr>
            <a:xfrm rot="1800000">
              <a:off x="2873716" y="752501"/>
              <a:ext cx="186535" cy="2026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4" name="Google Shape;2424;p14"/>
            <p:cNvSpPr/>
            <p:nvPr/>
          </p:nvSpPr>
          <p:spPr>
            <a:xfrm>
              <a:off x="3158796" y="753066"/>
              <a:ext cx="1000937" cy="1000937"/>
            </a:xfrm>
            <a:prstGeom prst="ellipse">
              <a:avLst/>
            </a:prstGeom>
            <a:solidFill>
              <a:schemeClr val="accent1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5" name="Google Shape;2425;p14"/>
            <p:cNvSpPr txBox="1"/>
            <p:nvPr/>
          </p:nvSpPr>
          <p:spPr>
            <a:xfrm>
              <a:off x="3305380" y="899650"/>
              <a:ext cx="707769" cy="70776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3950" lIns="13950" spcFirstLastPara="1" rIns="13950" wrap="square" tIns="139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GT" sz="10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Implementación</a:t>
              </a:r>
              <a:endParaRPr/>
            </a:p>
          </p:txBody>
        </p:sp>
        <p:sp>
          <p:nvSpPr>
            <p:cNvPr id="2426" name="Google Shape;2426;p14"/>
            <p:cNvSpPr/>
            <p:nvPr/>
          </p:nvSpPr>
          <p:spPr>
            <a:xfrm rot="5400000">
              <a:off x="3526620" y="1827861"/>
              <a:ext cx="265289" cy="337816"/>
            </a:xfrm>
            <a:prstGeom prst="rightArrow">
              <a:avLst>
                <a:gd fmla="val 60000" name="adj1"/>
                <a:gd fmla="val 50000" name="adj2"/>
              </a:avLst>
            </a:prstGeom>
            <a:solidFill>
              <a:srgbClr val="93895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7" name="Google Shape;2427;p14"/>
            <p:cNvSpPr txBox="1"/>
            <p:nvPr/>
          </p:nvSpPr>
          <p:spPr>
            <a:xfrm rot="5400000">
              <a:off x="3566414" y="1855631"/>
              <a:ext cx="185702" cy="2026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8" name="Google Shape;2428;p14"/>
            <p:cNvSpPr/>
            <p:nvPr/>
          </p:nvSpPr>
          <p:spPr>
            <a:xfrm>
              <a:off x="3158796" y="2254551"/>
              <a:ext cx="1000937" cy="1000937"/>
            </a:xfrm>
            <a:prstGeom prst="ellipse">
              <a:avLst/>
            </a:prstGeom>
            <a:solidFill>
              <a:schemeClr val="accent1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9" name="Google Shape;2429;p14"/>
            <p:cNvSpPr txBox="1"/>
            <p:nvPr/>
          </p:nvSpPr>
          <p:spPr>
            <a:xfrm>
              <a:off x="3305380" y="2401135"/>
              <a:ext cx="707769" cy="70776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5225" lIns="15225" spcFirstLastPara="1" rIns="15225" wrap="square" tIns="152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GT" sz="1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Monitoreo</a:t>
              </a:r>
              <a:endParaRPr/>
            </a:p>
          </p:txBody>
        </p:sp>
        <p:sp>
          <p:nvSpPr>
            <p:cNvPr id="2430" name="Google Shape;2430;p14"/>
            <p:cNvSpPr/>
            <p:nvPr/>
          </p:nvSpPr>
          <p:spPr>
            <a:xfrm rot="9000000">
              <a:off x="2882960" y="2957729"/>
              <a:ext cx="265289" cy="337816"/>
            </a:xfrm>
            <a:prstGeom prst="rightArrow">
              <a:avLst>
                <a:gd fmla="val 60000" name="adj1"/>
                <a:gd fmla="val 50000" name="adj2"/>
              </a:avLst>
            </a:prstGeom>
            <a:solidFill>
              <a:srgbClr val="93895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1" name="Google Shape;2431;p14"/>
            <p:cNvSpPr txBox="1"/>
            <p:nvPr/>
          </p:nvSpPr>
          <p:spPr>
            <a:xfrm rot="-1800000">
              <a:off x="2957216" y="3005395"/>
              <a:ext cx="185702" cy="2026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2" name="Google Shape;2432;p14"/>
            <p:cNvSpPr/>
            <p:nvPr/>
          </p:nvSpPr>
          <p:spPr>
            <a:xfrm>
              <a:off x="1858472" y="3005293"/>
              <a:ext cx="1000937" cy="1000937"/>
            </a:xfrm>
            <a:prstGeom prst="ellipse">
              <a:avLst/>
            </a:prstGeom>
            <a:solidFill>
              <a:schemeClr val="accent1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3" name="Google Shape;2433;p14"/>
            <p:cNvSpPr txBox="1"/>
            <p:nvPr/>
          </p:nvSpPr>
          <p:spPr>
            <a:xfrm>
              <a:off x="2005056" y="3151877"/>
              <a:ext cx="707769" cy="70776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7775" lIns="17775" spcFirstLastPara="1" rIns="17775" wrap="square" tIns="177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GT" sz="1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Evaluación</a:t>
              </a:r>
              <a:endParaRPr/>
            </a:p>
          </p:txBody>
        </p:sp>
        <p:sp>
          <p:nvSpPr>
            <p:cNvPr id="2434" name="Google Shape;2434;p14"/>
            <p:cNvSpPr/>
            <p:nvPr/>
          </p:nvSpPr>
          <p:spPr>
            <a:xfrm rot="-9000000">
              <a:off x="1582637" y="2965237"/>
              <a:ext cx="265289" cy="337816"/>
            </a:xfrm>
            <a:prstGeom prst="rightArrow">
              <a:avLst>
                <a:gd fmla="val 60000" name="adj1"/>
                <a:gd fmla="val 50000" name="adj2"/>
              </a:avLst>
            </a:prstGeom>
            <a:solidFill>
              <a:srgbClr val="93895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5" name="Google Shape;2435;p14"/>
            <p:cNvSpPr txBox="1"/>
            <p:nvPr/>
          </p:nvSpPr>
          <p:spPr>
            <a:xfrm rot="1800000">
              <a:off x="1656893" y="3052697"/>
              <a:ext cx="185702" cy="2026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6" name="Google Shape;2436;p14"/>
            <p:cNvSpPr/>
            <p:nvPr/>
          </p:nvSpPr>
          <p:spPr>
            <a:xfrm>
              <a:off x="558149" y="2254551"/>
              <a:ext cx="1000937" cy="1000937"/>
            </a:xfrm>
            <a:prstGeom prst="ellipse">
              <a:avLst/>
            </a:prstGeom>
            <a:solidFill>
              <a:schemeClr val="accent1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7" name="Google Shape;2437;p14"/>
            <p:cNvSpPr txBox="1"/>
            <p:nvPr/>
          </p:nvSpPr>
          <p:spPr>
            <a:xfrm>
              <a:off x="704733" y="2401135"/>
              <a:ext cx="707769" cy="70776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3950" lIns="13950" spcFirstLastPara="1" rIns="13950" wrap="square" tIns="139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GT" sz="10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Lecciones aprendidas – implementación</a:t>
              </a:r>
              <a:endParaRPr/>
            </a:p>
          </p:txBody>
        </p:sp>
        <p:sp>
          <p:nvSpPr>
            <p:cNvPr id="2438" name="Google Shape;2438;p14"/>
            <p:cNvSpPr/>
            <p:nvPr/>
          </p:nvSpPr>
          <p:spPr>
            <a:xfrm rot="-5400000">
              <a:off x="925972" y="1842877"/>
              <a:ext cx="265289" cy="337816"/>
            </a:xfrm>
            <a:prstGeom prst="rightArrow">
              <a:avLst>
                <a:gd fmla="val 60000" name="adj1"/>
                <a:gd fmla="val 50000" name="adj2"/>
              </a:avLst>
            </a:prstGeom>
            <a:solidFill>
              <a:srgbClr val="93895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9" name="Google Shape;2439;p14"/>
            <p:cNvSpPr txBox="1"/>
            <p:nvPr/>
          </p:nvSpPr>
          <p:spPr>
            <a:xfrm rot="-5400000">
              <a:off x="965766" y="1950234"/>
              <a:ext cx="185702" cy="2026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0" name="Google Shape;2440;p14"/>
            <p:cNvSpPr/>
            <p:nvPr/>
          </p:nvSpPr>
          <p:spPr>
            <a:xfrm>
              <a:off x="558149" y="753066"/>
              <a:ext cx="1000937" cy="1000937"/>
            </a:xfrm>
            <a:prstGeom prst="ellipse">
              <a:avLst/>
            </a:prstGeom>
            <a:solidFill>
              <a:schemeClr val="accent1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1" name="Google Shape;2441;p14"/>
            <p:cNvSpPr txBox="1"/>
            <p:nvPr/>
          </p:nvSpPr>
          <p:spPr>
            <a:xfrm>
              <a:off x="704733" y="899650"/>
              <a:ext cx="707769" cy="70776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0300" lIns="20300" spcFirstLastPara="1" rIns="20300" wrap="square" tIns="203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GT" sz="1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Situación de la SAN a nivel municipal</a:t>
              </a:r>
              <a:endParaRPr/>
            </a:p>
          </p:txBody>
        </p:sp>
        <p:sp>
          <p:nvSpPr>
            <p:cNvPr id="2442" name="Google Shape;2442;p14"/>
            <p:cNvSpPr/>
            <p:nvPr/>
          </p:nvSpPr>
          <p:spPr>
            <a:xfrm rot="-1800000">
              <a:off x="1569980" y="712466"/>
              <a:ext cx="266478" cy="337816"/>
            </a:xfrm>
            <a:prstGeom prst="rightArrow">
              <a:avLst>
                <a:gd fmla="val 60000" name="adj1"/>
                <a:gd fmla="val 50000" name="adj2"/>
              </a:avLst>
            </a:prstGeom>
            <a:solidFill>
              <a:srgbClr val="93895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3" name="Google Shape;2443;p14"/>
            <p:cNvSpPr txBox="1"/>
            <p:nvPr/>
          </p:nvSpPr>
          <p:spPr>
            <a:xfrm rot="-1800000">
              <a:off x="1575335" y="800015"/>
              <a:ext cx="186535" cy="2026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44" name="Google Shape;2444;p14"/>
          <p:cNvSpPr txBox="1"/>
          <p:nvPr/>
        </p:nvSpPr>
        <p:spPr>
          <a:xfrm>
            <a:off x="594361" y="857251"/>
            <a:ext cx="8125097" cy="461357"/>
          </a:xfrm>
          <a:prstGeom prst="rect">
            <a:avLst/>
          </a:prstGeom>
          <a:solidFill>
            <a:srgbClr val="36609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GT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Toma de decisiones a nivel político, estratégico y operacional</a:t>
            </a:r>
            <a:endParaRPr/>
          </a:p>
        </p:txBody>
      </p:sp>
      <p:sp>
        <p:nvSpPr>
          <p:cNvPr id="2445" name="Google Shape;2445;p14"/>
          <p:cNvSpPr txBox="1"/>
          <p:nvPr/>
        </p:nvSpPr>
        <p:spPr>
          <a:xfrm>
            <a:off x="5535593" y="1721094"/>
            <a:ext cx="3183864" cy="35548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GT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Cumplimiento de metas nacionales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4313" lvl="0" marL="214313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lang="es-GT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PND K´atun nuestra Guatemala 2032.</a:t>
            </a:r>
            <a:endParaRPr/>
          </a:p>
          <a:p>
            <a:pPr indent="-214313" lvl="0" marL="214313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lang="es-GT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Objetivos de Desarrollo Sostenible.</a:t>
            </a:r>
            <a:endParaRPr/>
          </a:p>
          <a:p>
            <a:pPr indent="-214313" lvl="0" marL="214313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lang="es-GT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Gran Cruzada Nacional por la Nutrición 2020-2024.</a:t>
            </a:r>
            <a:endParaRPr/>
          </a:p>
          <a:p>
            <a:pPr indent="-214313" lvl="0" marL="214313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lang="es-GT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Planificación a nivel municipal.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Herramienta informática</a:t>
            </a:r>
            <a:endParaRPr/>
          </a:p>
          <a:p>
            <a:pPr indent="-214312" lvl="1" marL="557213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b="0" i="0" lang="es-GT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Gestión de información de datos administrativos o rutinarios.</a:t>
            </a:r>
            <a:endParaRPr/>
          </a:p>
          <a:p>
            <a:pPr indent="-214312" lvl="1" marL="557213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b="0" i="0" lang="es-GT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Evolución de la planificación.</a:t>
            </a:r>
            <a:endParaRPr/>
          </a:p>
          <a:p>
            <a:pPr indent="-214312" lvl="1" marL="557213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b="0" i="0" lang="es-GT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Fortalecimiento institucional.</a:t>
            </a:r>
            <a:endParaRPr/>
          </a:p>
          <a:p>
            <a:pPr indent="-119063" lvl="0" marL="214313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t/>
            </a:r>
            <a:endParaRPr sz="15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9" name="Shape 2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0" name="Google Shape;2450;p15"/>
          <p:cNvGrpSpPr/>
          <p:nvPr/>
        </p:nvGrpSpPr>
        <p:grpSpPr>
          <a:xfrm>
            <a:off x="280852" y="997713"/>
            <a:ext cx="7576458" cy="5003038"/>
            <a:chOff x="9525" y="-197851"/>
            <a:chExt cx="9134475" cy="6708379"/>
          </a:xfrm>
        </p:grpSpPr>
        <p:pic>
          <p:nvPicPr>
            <p:cNvPr descr="Imagen que contiene texto&#10;&#10;Descripción generada con confianza muy alta" id="2451" name="Google Shape;2451;p15"/>
            <p:cNvPicPr preferRelativeResize="0"/>
            <p:nvPr/>
          </p:nvPicPr>
          <p:blipFill rotWithShape="1">
            <a:blip r:embed="rId3">
              <a:alphaModFix/>
            </a:blip>
            <a:srcRect b="24637" l="0" r="0" t="0"/>
            <a:stretch/>
          </p:blipFill>
          <p:spPr>
            <a:xfrm>
              <a:off x="9525" y="-197851"/>
              <a:ext cx="9134475" cy="517429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52" name="Google Shape;2452;p15"/>
            <p:cNvSpPr txBox="1"/>
            <p:nvPr/>
          </p:nvSpPr>
          <p:spPr>
            <a:xfrm>
              <a:off x="673600" y="1631740"/>
              <a:ext cx="4183117" cy="5845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5700" lIns="51425" spcFirstLastPara="1" rIns="51425" wrap="square" tIns="2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GT" sz="2100">
                  <a:solidFill>
                    <a:srgbClr val="366092"/>
                  </a:solidFill>
                  <a:latin typeface="Cambria"/>
                  <a:ea typeface="Cambria"/>
                  <a:cs typeface="Cambria"/>
                  <a:sym typeface="Cambria"/>
                </a:rPr>
                <a:t>¡Muchas gracias!</a:t>
              </a:r>
              <a:endParaRPr/>
            </a:p>
            <a:p>
              <a:pPr indent="0" lvl="0" marL="0" marR="0" rtl="0" algn="l">
                <a:spcBef>
                  <a:spcPts val="420"/>
                </a:spcBef>
                <a:spcAft>
                  <a:spcPts val="0"/>
                </a:spcAft>
                <a:buNone/>
              </a:pPr>
              <a:r>
                <a:t/>
              </a:r>
              <a:endParaRPr b="1" sz="2100">
                <a:solidFill>
                  <a:srgbClr val="366092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indent="0" lvl="0" marL="0" marR="0" rtl="0" algn="l">
                <a:spcBef>
                  <a:spcPts val="420"/>
                </a:spcBef>
                <a:spcAft>
                  <a:spcPts val="0"/>
                </a:spcAft>
                <a:buNone/>
              </a:pPr>
              <a:r>
                <a:t/>
              </a:r>
              <a:endParaRPr b="1" sz="2100">
                <a:solidFill>
                  <a:srgbClr val="366092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indent="0" lvl="0" marL="0" marR="0" rtl="0" algn="l">
                <a:spcBef>
                  <a:spcPts val="420"/>
                </a:spcBef>
                <a:spcAft>
                  <a:spcPts val="0"/>
                </a:spcAft>
                <a:buNone/>
              </a:pPr>
              <a:r>
                <a:t/>
              </a:r>
              <a:endParaRPr b="1" sz="2100">
                <a:solidFill>
                  <a:srgbClr val="366092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indent="0" lvl="0" marL="0" marR="0" rtl="0" algn="l">
                <a:spcBef>
                  <a:spcPts val="420"/>
                </a:spcBef>
                <a:spcAft>
                  <a:spcPts val="0"/>
                </a:spcAft>
                <a:buNone/>
              </a:pPr>
              <a:r>
                <a:t/>
              </a:r>
              <a:endParaRPr b="1" sz="2100">
                <a:solidFill>
                  <a:srgbClr val="366092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indent="0" lvl="0" marL="0" marR="0" rtl="0" algn="l">
                <a:spcBef>
                  <a:spcPts val="27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350">
                <a:solidFill>
                  <a:srgbClr val="366092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indent="0" lvl="0" marL="0" marR="0" rtl="0" algn="l">
                <a:spcBef>
                  <a:spcPts val="27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350">
                <a:solidFill>
                  <a:srgbClr val="366092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indent="0" lvl="0" marL="0" marR="0" rtl="0" algn="l">
                <a:spcBef>
                  <a:spcPts val="27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350">
                <a:solidFill>
                  <a:srgbClr val="366092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indent="0" lvl="0" marL="0" marR="0" rtl="0" algn="l">
                <a:spcBef>
                  <a:spcPts val="27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350">
                <a:solidFill>
                  <a:srgbClr val="366092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indent="0" lvl="0" marL="0" marR="0" rtl="0" algn="l">
                <a:spcBef>
                  <a:spcPts val="27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350">
                <a:solidFill>
                  <a:srgbClr val="366092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indent="0" lvl="0" marL="0" marR="0" rtl="0" algn="l">
                <a:spcBef>
                  <a:spcPts val="420"/>
                </a:spcBef>
                <a:spcAft>
                  <a:spcPts val="0"/>
                </a:spcAft>
                <a:buNone/>
              </a:pPr>
              <a:r>
                <a:t/>
              </a:r>
              <a:endParaRPr b="1" sz="2100">
                <a:solidFill>
                  <a:srgbClr val="36609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pic>
          <p:nvPicPr>
            <p:cNvPr id="2453" name="Google Shape;2453;p15"/>
            <p:cNvPicPr preferRelativeResize="0"/>
            <p:nvPr/>
          </p:nvPicPr>
          <p:blipFill rotWithShape="1">
            <a:blip r:embed="rId4">
              <a:alphaModFix/>
            </a:blip>
            <a:srcRect b="0" l="0" r="10558" t="0"/>
            <a:stretch/>
          </p:blipFill>
          <p:spPr>
            <a:xfrm>
              <a:off x="4856717" y="1801267"/>
              <a:ext cx="4259851" cy="3175180"/>
            </a:xfrm>
            <a:prstGeom prst="ellipse">
              <a:avLst/>
            </a:prstGeom>
            <a:noFill/>
            <a:ln>
              <a:noFill/>
            </a:ln>
          </p:spPr>
        </p:pic>
        <p:sp>
          <p:nvSpPr>
            <p:cNvPr id="2454" name="Google Shape;2454;p15"/>
            <p:cNvSpPr/>
            <p:nvPr/>
          </p:nvSpPr>
          <p:spPr>
            <a:xfrm>
              <a:off x="6675438" y="6153331"/>
              <a:ext cx="2459037" cy="357197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455" name="Google Shape;2455;p1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856531" y="182498"/>
              <a:ext cx="5157216" cy="71932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56" name="Google Shape;2456;p15"/>
          <p:cNvSpPr txBox="1"/>
          <p:nvPr/>
        </p:nvSpPr>
        <p:spPr>
          <a:xfrm>
            <a:off x="620485" y="2975308"/>
            <a:ext cx="3579223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Martha María Pacay/ Asesora en Políticas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1800" u="sng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martha.pacay@catie.ac.cr</a:t>
            </a:r>
            <a:r>
              <a:rPr lang="es-GT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0" name="Shape 2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1" name="Google Shape;2461;p16"/>
          <p:cNvSpPr/>
          <p:nvPr/>
        </p:nvSpPr>
        <p:spPr>
          <a:xfrm>
            <a:off x="-66418" y="857250"/>
            <a:ext cx="9210418" cy="5143500"/>
          </a:xfrm>
          <a:prstGeom prst="rect">
            <a:avLst/>
          </a:prstGeom>
          <a:solidFill>
            <a:srgbClr val="249A7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62" name="Google Shape;2462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33009" y="2577247"/>
            <a:ext cx="1077983" cy="935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3" name="Google Shape;2463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33009" y="3682046"/>
            <a:ext cx="1080484" cy="4256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7" name="Shape 2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n que contiene persona, niño, pequeño, interior&#10;&#10;Descripción generada automáticamente" id="2468" name="Google Shape;2468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01374" y="1390157"/>
            <a:ext cx="2953157" cy="3695962"/>
          </a:xfrm>
          <a:prstGeom prst="rect">
            <a:avLst/>
          </a:prstGeom>
          <a:noFill/>
          <a:ln>
            <a:noFill/>
          </a:ln>
        </p:spPr>
      </p:pic>
      <p:sp>
        <p:nvSpPr>
          <p:cNvPr id="2469" name="Google Shape;2469;p17"/>
          <p:cNvSpPr txBox="1"/>
          <p:nvPr/>
        </p:nvSpPr>
        <p:spPr>
          <a:xfrm>
            <a:off x="320308" y="2328028"/>
            <a:ext cx="5523579" cy="12806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GT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Proyecto enfocado en mejorar las condiciones de viviendas saludables de familias vulnerables a nivel subnacional en el municipio de Momostenango del departamento de Totonicapán, al oeste de Guatemala 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450"/>
              </a:spcBef>
              <a:spcAft>
                <a:spcPts val="0"/>
              </a:spcAft>
              <a:buNone/>
            </a:pPr>
            <a:r>
              <a:t/>
            </a:r>
            <a:endParaRPr sz="82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70" name="Google Shape;2470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0308" y="4921381"/>
            <a:ext cx="2891243" cy="44480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texto&#10;&#10;Descripción generada con confianza alta" id="2471" name="Google Shape;2471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003541" y="867800"/>
            <a:ext cx="1048724" cy="741972"/>
          </a:xfrm>
          <a:prstGeom prst="rect">
            <a:avLst/>
          </a:prstGeom>
          <a:noFill/>
          <a:ln>
            <a:noFill/>
          </a:ln>
        </p:spPr>
      </p:pic>
      <p:sp>
        <p:nvSpPr>
          <p:cNvPr id="2472" name="Google Shape;2472;p17"/>
          <p:cNvSpPr txBox="1"/>
          <p:nvPr/>
        </p:nvSpPr>
        <p:spPr>
          <a:xfrm>
            <a:off x="582222" y="4373153"/>
            <a:ext cx="4940085" cy="11259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GT" sz="1800">
                <a:solidFill>
                  <a:srgbClr val="3C3C3C"/>
                </a:solidFill>
                <a:latin typeface="Arial"/>
                <a:ea typeface="Arial"/>
                <a:cs typeface="Arial"/>
                <a:sym typeface="Arial"/>
              </a:rPr>
              <a:t>UNOPS/FONDO COMUN DEL MOVIMIENTO SCALING UP NUTRITION –SUN-</a:t>
            </a:r>
            <a:endParaRPr/>
          </a:p>
          <a:p>
            <a:pPr indent="0" lvl="0" marL="0" marR="0" rtl="0" algn="ctr">
              <a:spcBef>
                <a:spcPts val="450"/>
              </a:spcBef>
              <a:spcAft>
                <a:spcPts val="0"/>
              </a:spcAft>
              <a:buNone/>
            </a:pPr>
            <a:r>
              <a:t/>
            </a:r>
            <a:endParaRPr b="1" sz="2700">
              <a:solidFill>
                <a:srgbClr val="3C3C3C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2473" name="Google Shape;2473;p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41508" y="1002483"/>
            <a:ext cx="914582" cy="5610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477" name="Shape 2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Logotipo, nombre de la empresa&#10;&#10;Descripción generada automáticamente" id="2478" name="Google Shape;2478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2335" y="1533108"/>
            <a:ext cx="1273499" cy="78001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exto&#10;&#10;Descripción generada automáticamente" id="2479" name="Google Shape;2479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16608" y="2341645"/>
            <a:ext cx="4372415" cy="2174711"/>
          </a:xfrm>
          <a:prstGeom prst="rect">
            <a:avLst/>
          </a:prstGeom>
          <a:noFill/>
          <a:ln>
            <a:noFill/>
          </a:ln>
        </p:spPr>
      </p:pic>
      <p:sp>
        <p:nvSpPr>
          <p:cNvPr id="2480" name="Google Shape;2480;p18"/>
          <p:cNvSpPr/>
          <p:nvPr/>
        </p:nvSpPr>
        <p:spPr>
          <a:xfrm>
            <a:off x="4537710" y="857250"/>
            <a:ext cx="68580" cy="51435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1" name="Google Shape;2481;p18"/>
          <p:cNvSpPr/>
          <p:nvPr/>
        </p:nvSpPr>
        <p:spPr>
          <a:xfrm>
            <a:off x="0" y="3394710"/>
            <a:ext cx="4594860" cy="6858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n que contiene texto&#10;&#10;Descripción generada con confianza alta" id="2482" name="Google Shape;2482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109865" y="1393300"/>
            <a:ext cx="1403543" cy="9912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exterior, edificio, pasto, elefante&#10;&#10;Descripción generada automáticamente" id="2483" name="Google Shape;2483;p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99263" y="3458965"/>
            <a:ext cx="3389047" cy="25417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7" name="Shape 2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8" name="Google Shape;2488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0308" y="4921381"/>
            <a:ext cx="2891243" cy="44480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texto&#10;&#10;Descripción generada con confianza alta" id="2489" name="Google Shape;2489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44753" y="5231504"/>
            <a:ext cx="1048724" cy="741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0" name="Google Shape;2490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82720" y="5366187"/>
            <a:ext cx="914582" cy="561028"/>
          </a:xfrm>
          <a:prstGeom prst="rect">
            <a:avLst/>
          </a:prstGeom>
          <a:noFill/>
          <a:ln>
            <a:noFill/>
          </a:ln>
        </p:spPr>
      </p:pic>
      <p:sp>
        <p:nvSpPr>
          <p:cNvPr id="2491" name="Google Shape;2491;p19"/>
          <p:cNvSpPr txBox="1"/>
          <p:nvPr/>
        </p:nvSpPr>
        <p:spPr>
          <a:xfrm>
            <a:off x="879201" y="1238140"/>
            <a:ext cx="5180428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GT" sz="2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Objetivos Específicos</a:t>
            </a:r>
            <a:endParaRPr b="1" sz="24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asa" id="2492" name="Google Shape;2492;p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37839" y="2402363"/>
            <a:ext cx="1594954" cy="15949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d social" id="2493" name="Google Shape;2493;p1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680548" y="2562410"/>
            <a:ext cx="1298903" cy="12989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rketing" id="2494" name="Google Shape;2494;p1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697657" y="2662553"/>
            <a:ext cx="1198760" cy="11987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ula" id="2495" name="Google Shape;2495;p1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733200" y="2812981"/>
            <a:ext cx="960341" cy="960341"/>
          </a:xfrm>
          <a:prstGeom prst="rect">
            <a:avLst/>
          </a:prstGeom>
          <a:noFill/>
          <a:ln>
            <a:noFill/>
          </a:ln>
        </p:spPr>
      </p:pic>
      <p:sp>
        <p:nvSpPr>
          <p:cNvPr id="2496" name="Google Shape;2496;p19"/>
          <p:cNvSpPr txBox="1"/>
          <p:nvPr/>
        </p:nvSpPr>
        <p:spPr>
          <a:xfrm>
            <a:off x="1023037" y="4103635"/>
            <a:ext cx="1842898" cy="1131079"/>
          </a:xfrm>
          <a:prstGeom prst="rect">
            <a:avLst/>
          </a:prstGeom>
          <a:solidFill>
            <a:srgbClr val="2F5496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Mejorar las condiciones de la vivienda de hasta un 20% de familias vulnerables a las INSAN en la comunidad.</a:t>
            </a:r>
            <a:endParaRPr sz="13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7" name="Google Shape;2497;p19"/>
          <p:cNvSpPr txBox="1"/>
          <p:nvPr/>
        </p:nvSpPr>
        <p:spPr>
          <a:xfrm>
            <a:off x="3907415" y="4103636"/>
            <a:ext cx="1842898" cy="923330"/>
          </a:xfrm>
          <a:prstGeom prst="rect">
            <a:avLst/>
          </a:prstGeom>
          <a:solidFill>
            <a:srgbClr val="B3C6E7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1350">
                <a:solidFill>
                  <a:srgbClr val="44546A"/>
                </a:solidFill>
                <a:latin typeface="Calibri"/>
                <a:ea typeface="Calibri"/>
                <a:cs typeface="Calibri"/>
                <a:sym typeface="Calibri"/>
              </a:rPr>
              <a:t>Fortalecer la gobernanza municipal y la comunicación en SAN</a:t>
            </a:r>
            <a:endParaRPr sz="1350">
              <a:solidFill>
                <a:srgbClr val="44546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8" name="Google Shape;2498;p19"/>
          <p:cNvSpPr txBox="1"/>
          <p:nvPr/>
        </p:nvSpPr>
        <p:spPr>
          <a:xfrm>
            <a:off x="6565812" y="4115794"/>
            <a:ext cx="1842898" cy="715581"/>
          </a:xfrm>
          <a:prstGeom prst="rect">
            <a:avLst/>
          </a:prstGeom>
          <a:solidFill>
            <a:srgbClr val="833C0B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Compartir la experiencia a nivel subnacional y nacional</a:t>
            </a:r>
            <a:endParaRPr sz="13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9" name="Google Shape;2499;p19"/>
          <p:cNvSpPr/>
          <p:nvPr/>
        </p:nvSpPr>
        <p:spPr>
          <a:xfrm>
            <a:off x="1582615" y="1912327"/>
            <a:ext cx="622496" cy="490036"/>
          </a:xfrm>
          <a:prstGeom prst="flowChartConnector">
            <a:avLst/>
          </a:prstGeom>
          <a:solidFill>
            <a:schemeClr val="accent1"/>
          </a:solidFill>
          <a:ln cap="flat" cmpd="sng" w="12700">
            <a:solidFill>
              <a:srgbClr val="256F4A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13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0" name="Google Shape;2500;p19"/>
          <p:cNvSpPr/>
          <p:nvPr/>
        </p:nvSpPr>
        <p:spPr>
          <a:xfrm>
            <a:off x="4590874" y="1912326"/>
            <a:ext cx="622496" cy="490036"/>
          </a:xfrm>
          <a:prstGeom prst="flowChartConnector">
            <a:avLst/>
          </a:prstGeom>
          <a:solidFill>
            <a:schemeClr val="accent1"/>
          </a:solidFill>
          <a:ln cap="flat" cmpd="sng" w="12700">
            <a:solidFill>
              <a:srgbClr val="256F4A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13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1" name="Google Shape;2501;p19"/>
          <p:cNvSpPr/>
          <p:nvPr/>
        </p:nvSpPr>
        <p:spPr>
          <a:xfrm>
            <a:off x="7074806" y="1912327"/>
            <a:ext cx="622496" cy="490036"/>
          </a:xfrm>
          <a:prstGeom prst="flowChartConnector">
            <a:avLst/>
          </a:prstGeom>
          <a:solidFill>
            <a:schemeClr val="accent1"/>
          </a:solidFill>
          <a:ln cap="flat" cmpd="sng" w="12700">
            <a:solidFill>
              <a:srgbClr val="256F4A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13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7" name="Shape 2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8" name="Google Shape;2198;p2"/>
          <p:cNvSpPr/>
          <p:nvPr/>
        </p:nvSpPr>
        <p:spPr>
          <a:xfrm>
            <a:off x="4492313" y="1246891"/>
            <a:ext cx="4572000" cy="7620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GT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SINASAN</a:t>
            </a: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GT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Sistema Nacional de Seguridad Alimentaria y Nutricional</a:t>
            </a:r>
            <a:endParaRPr/>
          </a:p>
        </p:txBody>
      </p:sp>
      <p:sp>
        <p:nvSpPr>
          <p:cNvPr id="2199" name="Google Shape;2199;p2"/>
          <p:cNvSpPr/>
          <p:nvPr/>
        </p:nvSpPr>
        <p:spPr>
          <a:xfrm>
            <a:off x="4492313" y="2060031"/>
            <a:ext cx="4572000" cy="7620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GT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CONASAN</a:t>
            </a: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GT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Consejo Nacional de Seguridad Alimentaria y Nutricional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0" name="Google Shape;2200;p2"/>
          <p:cNvSpPr/>
          <p:nvPr/>
        </p:nvSpPr>
        <p:spPr>
          <a:xfrm>
            <a:off x="4492313" y="2950700"/>
            <a:ext cx="3520707" cy="7620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GT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INCOPAS</a:t>
            </a: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GT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Instancia de Consulta y Participación Social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1" name="Google Shape;2201;p2"/>
          <p:cNvSpPr/>
          <p:nvPr/>
        </p:nvSpPr>
        <p:spPr>
          <a:xfrm>
            <a:off x="4492313" y="3859052"/>
            <a:ext cx="4572000" cy="7620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GT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SESAN</a:t>
            </a: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GT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Secretaría de Seguridad Alimentaria y Nutricional 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2" name="Google Shape;2202;p2"/>
          <p:cNvSpPr/>
          <p:nvPr/>
        </p:nvSpPr>
        <p:spPr>
          <a:xfrm>
            <a:off x="4492313" y="4703233"/>
            <a:ext cx="4572000" cy="7620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GT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GIA</a:t>
            </a: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GT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Grupo de Instituciones de Apoyo </a:t>
            </a:r>
            <a:endParaRPr/>
          </a:p>
        </p:txBody>
      </p:sp>
      <p:grpSp>
        <p:nvGrpSpPr>
          <p:cNvPr id="2203" name="Google Shape;2203;p2"/>
          <p:cNvGrpSpPr/>
          <p:nvPr/>
        </p:nvGrpSpPr>
        <p:grpSpPr>
          <a:xfrm>
            <a:off x="238897" y="889686"/>
            <a:ext cx="4253415" cy="5247502"/>
            <a:chOff x="1150876" y="1958612"/>
            <a:chExt cx="2909685" cy="2724368"/>
          </a:xfrm>
        </p:grpSpPr>
        <p:sp>
          <p:nvSpPr>
            <p:cNvPr id="2204" name="Google Shape;2204;p2"/>
            <p:cNvSpPr/>
            <p:nvPr/>
          </p:nvSpPr>
          <p:spPr>
            <a:xfrm>
              <a:off x="2133600" y="1958612"/>
              <a:ext cx="938784" cy="880872"/>
            </a:xfrm>
            <a:prstGeom prst="rect">
              <a:avLst/>
            </a:prstGeom>
            <a:blipFill rotWithShape="1">
              <a:blip r:embed="rId3">
                <a:alphaModFix amt="52999"/>
              </a:blip>
              <a:stretch>
                <a:fillRect b="0" l="0" r="0" t="0"/>
              </a:stretch>
            </a:blipFill>
            <a:ln cap="flat" cmpd="sng" w="28575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108000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GT" sz="1200">
                  <a:solidFill>
                    <a:srgbClr val="0C0C0C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CONASAN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GT" sz="1200">
                  <a:solidFill>
                    <a:srgbClr val="0C0C0C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Consejo Nacional de Seguridad Alimentaria </a:t>
              </a:r>
              <a:endParaRPr b="1" sz="1200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2205" name="Google Shape;2205;p2"/>
            <p:cNvSpPr/>
            <p:nvPr/>
          </p:nvSpPr>
          <p:spPr>
            <a:xfrm>
              <a:off x="2133600" y="2880360"/>
              <a:ext cx="938784" cy="880872"/>
            </a:xfrm>
            <a:prstGeom prst="rect">
              <a:avLst/>
            </a:prstGeom>
            <a:blipFill rotWithShape="1">
              <a:blip r:embed="rId3">
                <a:alphaModFix amt="52999"/>
              </a:blip>
              <a:stretch>
                <a:fillRect b="0" l="0" r="0" t="0"/>
              </a:stretch>
            </a:blipFill>
            <a:ln cap="flat" cmpd="sng" w="28575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108000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GT" sz="1200">
                  <a:solidFill>
                    <a:srgbClr val="0C0C0C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SINASAN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GT" sz="1200">
                  <a:solidFill>
                    <a:srgbClr val="0C0C0C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Sistema Nacional de Seguridad alimentaria</a:t>
              </a:r>
              <a:endParaRPr b="1" sz="1200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2206" name="Google Shape;2206;p2"/>
            <p:cNvSpPr/>
            <p:nvPr/>
          </p:nvSpPr>
          <p:spPr>
            <a:xfrm>
              <a:off x="2133600" y="3802108"/>
              <a:ext cx="938784" cy="880872"/>
            </a:xfrm>
            <a:prstGeom prst="rect">
              <a:avLst/>
            </a:prstGeom>
            <a:blipFill rotWithShape="1">
              <a:blip r:embed="rId3">
                <a:alphaModFix amt="52999"/>
              </a:blip>
              <a:stretch>
                <a:fillRect b="0" l="0" r="0" t="0"/>
              </a:stretch>
            </a:blipFill>
            <a:ln cap="flat" cmpd="sng" w="28575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108000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GT" sz="1200">
                  <a:solidFill>
                    <a:srgbClr val="0C0C0C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GIA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GT" sz="1200">
                  <a:solidFill>
                    <a:srgbClr val="0C0C0C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Grupo de Instituciones de Apoyo  </a:t>
              </a:r>
              <a:endParaRPr b="1" sz="1200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2207" name="Google Shape;2207;p2"/>
            <p:cNvSpPr/>
            <p:nvPr/>
          </p:nvSpPr>
          <p:spPr>
            <a:xfrm>
              <a:off x="3121777" y="2887057"/>
              <a:ext cx="938784" cy="880872"/>
            </a:xfrm>
            <a:prstGeom prst="rect">
              <a:avLst/>
            </a:prstGeom>
            <a:blipFill rotWithShape="1">
              <a:blip r:embed="rId3">
                <a:alphaModFix amt="52999"/>
              </a:blip>
              <a:stretch>
                <a:fillRect b="0" l="0" r="0" t="0"/>
              </a:stretch>
            </a:blipFill>
            <a:ln cap="flat" cmpd="sng" w="28575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108000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GT" sz="1200">
                  <a:solidFill>
                    <a:srgbClr val="0C0C0C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INCOPAS 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GT" sz="1200">
                  <a:solidFill>
                    <a:srgbClr val="0C0C0C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Instancia de Consulta y Participación Social 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200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2208" name="Google Shape;2208;p2"/>
            <p:cNvSpPr/>
            <p:nvPr/>
          </p:nvSpPr>
          <p:spPr>
            <a:xfrm>
              <a:off x="1150876" y="2887057"/>
              <a:ext cx="938784" cy="880872"/>
            </a:xfrm>
            <a:prstGeom prst="rect">
              <a:avLst/>
            </a:prstGeom>
            <a:blipFill rotWithShape="1">
              <a:blip r:embed="rId3">
                <a:alphaModFix amt="52999"/>
              </a:blip>
              <a:stretch>
                <a:fillRect b="0" l="0" r="0" t="0"/>
              </a:stretch>
            </a:blipFill>
            <a:ln cap="flat" cmpd="sng" w="28575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108000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GT" sz="1200">
                  <a:solidFill>
                    <a:srgbClr val="0C0C0C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SESAN 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GT" sz="1200">
                  <a:solidFill>
                    <a:srgbClr val="0C0C0C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Secretaria de Seguridad Alimentaria y Nutricional </a:t>
              </a:r>
              <a:endParaRPr b="1" sz="1200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2209" name="Google Shape;2209;p2"/>
            <p:cNvSpPr/>
            <p:nvPr/>
          </p:nvSpPr>
          <p:spPr>
            <a:xfrm>
              <a:off x="3116324" y="2216577"/>
              <a:ext cx="660904" cy="621247"/>
            </a:xfrm>
            <a:prstGeom prst="rect">
              <a:avLst/>
            </a:prstGeom>
            <a:blipFill rotWithShape="1">
              <a:blip r:embed="rId3">
                <a:alphaModFix amt="52999"/>
              </a:blip>
              <a:stretch>
                <a:fillRect b="0" l="0" r="0" t="0"/>
              </a:stretch>
            </a:blipFill>
            <a:ln cap="flat" cmpd="sng" w="28575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108000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GT" sz="1050">
                  <a:solidFill>
                    <a:srgbClr val="0C0C0C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Gobernanza 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050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2210" name="Google Shape;2210;p2"/>
            <p:cNvSpPr/>
            <p:nvPr/>
          </p:nvSpPr>
          <p:spPr>
            <a:xfrm>
              <a:off x="3116324" y="3817163"/>
              <a:ext cx="660904" cy="621247"/>
            </a:xfrm>
            <a:prstGeom prst="rect">
              <a:avLst/>
            </a:prstGeom>
            <a:blipFill rotWithShape="1">
              <a:blip r:embed="rId3">
                <a:alphaModFix amt="52999"/>
              </a:blip>
              <a:stretch>
                <a:fillRect b="0" l="0" r="0" t="0"/>
              </a:stretch>
            </a:blipFill>
            <a:ln cap="flat" cmpd="sng" w="28575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108000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GT" sz="1050">
                  <a:solidFill>
                    <a:srgbClr val="0C0C0C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Gobernanza Municipal </a:t>
              </a:r>
              <a:endParaRPr b="1" sz="1050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2211" name="Google Shape;2211;p2"/>
            <p:cNvSpPr/>
            <p:nvPr/>
          </p:nvSpPr>
          <p:spPr>
            <a:xfrm>
              <a:off x="1428756" y="2218237"/>
              <a:ext cx="660904" cy="621247"/>
            </a:xfrm>
            <a:prstGeom prst="rect">
              <a:avLst/>
            </a:prstGeom>
            <a:blipFill rotWithShape="1">
              <a:blip r:embed="rId3">
                <a:alphaModFix amt="52999"/>
              </a:blip>
              <a:stretch>
                <a:fillRect b="0" l="0" r="0" t="0"/>
              </a:stretch>
            </a:blipFill>
            <a:ln cap="flat" cmpd="sng" w="28575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108000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GT" sz="1050">
                  <a:solidFill>
                    <a:srgbClr val="0C0C0C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Marco Legal </a:t>
              </a:r>
              <a:endParaRPr b="1" sz="1050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2212" name="Google Shape;2212;p2"/>
            <p:cNvSpPr/>
            <p:nvPr/>
          </p:nvSpPr>
          <p:spPr>
            <a:xfrm>
              <a:off x="1428756" y="3802108"/>
              <a:ext cx="660904" cy="621247"/>
            </a:xfrm>
            <a:prstGeom prst="rect">
              <a:avLst/>
            </a:prstGeom>
            <a:blipFill rotWithShape="1">
              <a:blip r:embed="rId3">
                <a:alphaModFix amt="52999"/>
              </a:blip>
              <a:stretch>
                <a:fillRect b="0" l="0" r="0" t="0"/>
              </a:stretch>
            </a:blipFill>
            <a:ln cap="flat" cmpd="sng" w="28575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108000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GT" sz="1050">
                  <a:solidFill>
                    <a:srgbClr val="0C0C0C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Trabajo Multiactor </a:t>
              </a:r>
              <a:endParaRPr b="1" sz="1050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5" name="Shape 2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6" name="Google Shape;2506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0308" y="4921381"/>
            <a:ext cx="2891243" cy="44480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texto&#10;&#10;Descripción generada con confianza alta" id="2507" name="Google Shape;2507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44753" y="5231504"/>
            <a:ext cx="1048724" cy="741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8" name="Google Shape;2508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82720" y="5366187"/>
            <a:ext cx="914582" cy="561028"/>
          </a:xfrm>
          <a:prstGeom prst="rect">
            <a:avLst/>
          </a:prstGeom>
          <a:noFill/>
          <a:ln>
            <a:noFill/>
          </a:ln>
        </p:spPr>
      </p:pic>
      <p:sp>
        <p:nvSpPr>
          <p:cNvPr id="2509" name="Google Shape;2509;p20"/>
          <p:cNvSpPr txBox="1"/>
          <p:nvPr/>
        </p:nvSpPr>
        <p:spPr>
          <a:xfrm>
            <a:off x="879201" y="1238140"/>
            <a:ext cx="5180428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GT" sz="2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Objetivos Específicos	</a:t>
            </a:r>
            <a:endParaRPr b="1" sz="24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asa" id="2510" name="Google Shape;2510;p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37839" y="2402363"/>
            <a:ext cx="1594954" cy="1594954"/>
          </a:xfrm>
          <a:prstGeom prst="rect">
            <a:avLst/>
          </a:prstGeom>
          <a:noFill/>
          <a:ln>
            <a:noFill/>
          </a:ln>
        </p:spPr>
      </p:pic>
      <p:sp>
        <p:nvSpPr>
          <p:cNvPr id="2511" name="Google Shape;2511;p20"/>
          <p:cNvSpPr txBox="1"/>
          <p:nvPr/>
        </p:nvSpPr>
        <p:spPr>
          <a:xfrm>
            <a:off x="1023037" y="4103635"/>
            <a:ext cx="1842898" cy="1131079"/>
          </a:xfrm>
          <a:prstGeom prst="rect">
            <a:avLst/>
          </a:prstGeom>
          <a:solidFill>
            <a:srgbClr val="2F5496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Mejorar las condiciones de la vivienda de hasta un 20% de familias vulnerables a las INSAN en la comunidad.</a:t>
            </a:r>
            <a:endParaRPr sz="13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2" name="Google Shape;2512;p20"/>
          <p:cNvSpPr/>
          <p:nvPr/>
        </p:nvSpPr>
        <p:spPr>
          <a:xfrm>
            <a:off x="1582615" y="1912327"/>
            <a:ext cx="622496" cy="490036"/>
          </a:xfrm>
          <a:prstGeom prst="flowChartConnector">
            <a:avLst/>
          </a:prstGeom>
          <a:solidFill>
            <a:schemeClr val="accent1"/>
          </a:solidFill>
          <a:ln cap="flat" cmpd="sng" w="12700">
            <a:solidFill>
              <a:srgbClr val="256F4A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13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3" name="Google Shape;2513;p20"/>
          <p:cNvSpPr/>
          <p:nvPr/>
        </p:nvSpPr>
        <p:spPr>
          <a:xfrm>
            <a:off x="3969887" y="2701553"/>
            <a:ext cx="4151076" cy="2149050"/>
          </a:xfrm>
          <a:prstGeom prst="rect">
            <a:avLst/>
          </a:prstGeom>
          <a:gradFill>
            <a:gsLst>
              <a:gs pos="0">
                <a:srgbClr val="162E5A"/>
              </a:gs>
              <a:gs pos="50000">
                <a:srgbClr val="204483"/>
              </a:gs>
              <a:gs pos="100000">
                <a:srgbClr val="27519D"/>
              </a:gs>
            </a:gsLst>
            <a:lin ang="5400000" scaled="0"/>
          </a:gra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85725" lvl="1" marL="4286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50"/>
              <a:buFont typeface="Calibri"/>
              <a:buChar char="•"/>
            </a:pPr>
            <a:r>
              <a:rPr b="0" i="0" lang="es-GT" sz="1350" u="sng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Realizar línea de base para identificar a familias beneficiarias</a:t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85725" lvl="1" marL="42863" marR="0" rtl="0" algn="l">
              <a:lnSpc>
                <a:spcPct val="90000"/>
              </a:lnSpc>
              <a:spcBef>
                <a:spcPts val="203"/>
              </a:spcBef>
              <a:spcAft>
                <a:spcPts val="0"/>
              </a:spcAft>
              <a:buClr>
                <a:srgbClr val="FFFFFF"/>
              </a:buClr>
              <a:buSzPts val="1350"/>
              <a:buFont typeface="Calibri"/>
              <a:buChar char="•"/>
            </a:pPr>
            <a:r>
              <a:rPr b="0" i="0" lang="es-GT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Capacitación en temas de SAN</a:t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85725" lvl="1" marL="42863" marR="0" rtl="0" algn="l">
              <a:lnSpc>
                <a:spcPct val="90000"/>
              </a:lnSpc>
              <a:spcBef>
                <a:spcPts val="203"/>
              </a:spcBef>
              <a:spcAft>
                <a:spcPts val="0"/>
              </a:spcAft>
              <a:buClr>
                <a:srgbClr val="FFFFFF"/>
              </a:buClr>
              <a:buSzPts val="1350"/>
              <a:buFont typeface="Calibri"/>
              <a:buChar char="•"/>
            </a:pPr>
            <a:r>
              <a:rPr b="0" i="0" lang="es-GT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Dotación de Filtros Purificadores de Agua</a:t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85725" lvl="1" marL="42863" marR="0" rtl="0" algn="l">
              <a:lnSpc>
                <a:spcPct val="90000"/>
              </a:lnSpc>
              <a:spcBef>
                <a:spcPts val="203"/>
              </a:spcBef>
              <a:spcAft>
                <a:spcPts val="0"/>
              </a:spcAft>
              <a:buClr>
                <a:srgbClr val="FFFFFF"/>
              </a:buClr>
              <a:buSzPts val="1350"/>
              <a:buFont typeface="Calibri"/>
              <a:buChar char="•"/>
            </a:pPr>
            <a:r>
              <a:rPr b="0" i="0" lang="es-GT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Construcción de pisos de cemento</a:t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85725" lvl="1" marL="42863" marR="0" rtl="0" algn="l">
              <a:lnSpc>
                <a:spcPct val="90000"/>
              </a:lnSpc>
              <a:spcBef>
                <a:spcPts val="203"/>
              </a:spcBef>
              <a:spcAft>
                <a:spcPts val="0"/>
              </a:spcAft>
              <a:buClr>
                <a:srgbClr val="FFFFFF"/>
              </a:buClr>
              <a:buSzPts val="1350"/>
              <a:buFont typeface="Calibri"/>
              <a:buChar char="•"/>
            </a:pPr>
            <a:r>
              <a:rPr b="0" i="0" lang="es-GT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Conformación de Red de Madres Consejeras voluntarias</a:t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85725" lvl="1" marL="42863" marR="0" rtl="0" algn="l">
              <a:lnSpc>
                <a:spcPct val="90000"/>
              </a:lnSpc>
              <a:spcBef>
                <a:spcPts val="203"/>
              </a:spcBef>
              <a:spcAft>
                <a:spcPts val="0"/>
              </a:spcAft>
              <a:buClr>
                <a:srgbClr val="FFFFFF"/>
              </a:buClr>
              <a:buSzPts val="1350"/>
              <a:buFont typeface="Calibri"/>
              <a:buChar char="•"/>
            </a:pPr>
            <a:r>
              <a:rPr b="0" i="0" lang="es-GT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Visitas Domiciliarias y acompañamiento técnico </a:t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85725" lvl="1" marL="42863" marR="0" rtl="0" algn="l">
              <a:lnSpc>
                <a:spcPct val="90000"/>
              </a:lnSpc>
              <a:spcBef>
                <a:spcPts val="203"/>
              </a:spcBef>
              <a:spcAft>
                <a:spcPts val="0"/>
              </a:spcAft>
              <a:buClr>
                <a:srgbClr val="FFFFFF"/>
              </a:buClr>
              <a:buSzPts val="1350"/>
              <a:buFont typeface="Calibri"/>
              <a:buChar char="•"/>
            </a:pPr>
            <a:r>
              <a:rPr b="0" i="0" lang="es-GT" sz="1350" u="sng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Coordinación con salud pública para cumplimiento de corresponsabilidad de las familias</a:t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4" name="Google Shape;2514;p20"/>
          <p:cNvSpPr txBox="1"/>
          <p:nvPr/>
        </p:nvSpPr>
        <p:spPr>
          <a:xfrm>
            <a:off x="5289453" y="2110593"/>
            <a:ext cx="5180428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GT" sz="2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Actividades	</a:t>
            </a:r>
            <a:endParaRPr b="1" sz="24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8" name="Shape 2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9" name="Google Shape;2519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0308" y="4921381"/>
            <a:ext cx="2891243" cy="44480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texto&#10;&#10;Descripción generada con confianza alta" id="2520" name="Google Shape;2520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44753" y="5231504"/>
            <a:ext cx="1048724" cy="741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1" name="Google Shape;2521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82720" y="5366187"/>
            <a:ext cx="914582" cy="561028"/>
          </a:xfrm>
          <a:prstGeom prst="rect">
            <a:avLst/>
          </a:prstGeom>
          <a:noFill/>
          <a:ln>
            <a:noFill/>
          </a:ln>
        </p:spPr>
      </p:pic>
      <p:sp>
        <p:nvSpPr>
          <p:cNvPr id="2522" name="Google Shape;2522;p21"/>
          <p:cNvSpPr txBox="1"/>
          <p:nvPr/>
        </p:nvSpPr>
        <p:spPr>
          <a:xfrm>
            <a:off x="879201" y="1238140"/>
            <a:ext cx="5180428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GT" sz="2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Objetivos Específicos	</a:t>
            </a:r>
            <a:endParaRPr b="1" sz="24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asa" id="2523" name="Google Shape;2523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37839" y="2402363"/>
            <a:ext cx="1594954" cy="1594954"/>
          </a:xfrm>
          <a:prstGeom prst="rect">
            <a:avLst/>
          </a:prstGeom>
          <a:noFill/>
          <a:ln>
            <a:noFill/>
          </a:ln>
        </p:spPr>
      </p:pic>
      <p:sp>
        <p:nvSpPr>
          <p:cNvPr id="2524" name="Google Shape;2524;p21"/>
          <p:cNvSpPr txBox="1"/>
          <p:nvPr/>
        </p:nvSpPr>
        <p:spPr>
          <a:xfrm>
            <a:off x="1023037" y="4103635"/>
            <a:ext cx="1842898" cy="1131079"/>
          </a:xfrm>
          <a:prstGeom prst="rect">
            <a:avLst/>
          </a:prstGeom>
          <a:solidFill>
            <a:srgbClr val="2F5496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Mejorar las condiciones de la vivienda de hasta un 20% de familias vulnerables a las INSAN en la comunidad.</a:t>
            </a:r>
            <a:endParaRPr sz="13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5" name="Google Shape;2525;p21"/>
          <p:cNvSpPr/>
          <p:nvPr/>
        </p:nvSpPr>
        <p:spPr>
          <a:xfrm>
            <a:off x="1582615" y="1912327"/>
            <a:ext cx="622496" cy="490036"/>
          </a:xfrm>
          <a:prstGeom prst="flowChartConnector">
            <a:avLst/>
          </a:prstGeom>
          <a:solidFill>
            <a:schemeClr val="accent1"/>
          </a:solidFill>
          <a:ln cap="flat" cmpd="sng" w="12700">
            <a:solidFill>
              <a:srgbClr val="256F4A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13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6" name="Google Shape;2526;p21"/>
          <p:cNvSpPr/>
          <p:nvPr/>
        </p:nvSpPr>
        <p:spPr>
          <a:xfrm>
            <a:off x="3969887" y="2701553"/>
            <a:ext cx="4151076" cy="2149050"/>
          </a:xfrm>
          <a:prstGeom prst="rect">
            <a:avLst/>
          </a:prstGeom>
          <a:gradFill>
            <a:gsLst>
              <a:gs pos="0">
                <a:srgbClr val="162E5A"/>
              </a:gs>
              <a:gs pos="50000">
                <a:srgbClr val="204483"/>
              </a:gs>
              <a:gs pos="100000">
                <a:srgbClr val="27519D"/>
              </a:gs>
            </a:gsLst>
            <a:lin ang="5400000" scaled="0"/>
          </a:gra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85725" lvl="1" marL="4286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50"/>
              <a:buFont typeface="Calibri"/>
              <a:buChar char="•"/>
            </a:pPr>
            <a:r>
              <a:rPr b="0" i="0" lang="es-GT" sz="1350" u="sng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Realizar línea de base para identificar a familias beneficiarias</a:t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85725" lvl="1" marL="42863" marR="0" rtl="0" algn="l">
              <a:lnSpc>
                <a:spcPct val="90000"/>
              </a:lnSpc>
              <a:spcBef>
                <a:spcPts val="203"/>
              </a:spcBef>
              <a:spcAft>
                <a:spcPts val="0"/>
              </a:spcAft>
              <a:buClr>
                <a:srgbClr val="FFFFFF"/>
              </a:buClr>
              <a:buSzPts val="1350"/>
              <a:buFont typeface="Calibri"/>
              <a:buChar char="•"/>
            </a:pPr>
            <a:r>
              <a:rPr b="0" i="0" lang="es-GT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Capacitación en temas de SAN</a:t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85725" lvl="1" marL="42863" marR="0" rtl="0" algn="l">
              <a:lnSpc>
                <a:spcPct val="90000"/>
              </a:lnSpc>
              <a:spcBef>
                <a:spcPts val="203"/>
              </a:spcBef>
              <a:spcAft>
                <a:spcPts val="0"/>
              </a:spcAft>
              <a:buClr>
                <a:srgbClr val="FFFFFF"/>
              </a:buClr>
              <a:buSzPts val="1350"/>
              <a:buFont typeface="Calibri"/>
              <a:buChar char="•"/>
            </a:pPr>
            <a:r>
              <a:rPr b="0" i="0" lang="es-GT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Dotación de Filtros Purificadores de Agua</a:t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85725" lvl="1" marL="42863" marR="0" rtl="0" algn="l">
              <a:lnSpc>
                <a:spcPct val="90000"/>
              </a:lnSpc>
              <a:spcBef>
                <a:spcPts val="203"/>
              </a:spcBef>
              <a:spcAft>
                <a:spcPts val="0"/>
              </a:spcAft>
              <a:buClr>
                <a:srgbClr val="FFFFFF"/>
              </a:buClr>
              <a:buSzPts val="1350"/>
              <a:buFont typeface="Calibri"/>
              <a:buChar char="•"/>
            </a:pPr>
            <a:r>
              <a:rPr b="0" i="0" lang="es-GT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Construcción de pisos de cemento</a:t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85725" lvl="1" marL="42863" marR="0" rtl="0" algn="l">
              <a:lnSpc>
                <a:spcPct val="90000"/>
              </a:lnSpc>
              <a:spcBef>
                <a:spcPts val="203"/>
              </a:spcBef>
              <a:spcAft>
                <a:spcPts val="0"/>
              </a:spcAft>
              <a:buClr>
                <a:srgbClr val="FFFFFF"/>
              </a:buClr>
              <a:buSzPts val="1350"/>
              <a:buFont typeface="Calibri"/>
              <a:buChar char="•"/>
            </a:pPr>
            <a:r>
              <a:rPr b="0" i="0" lang="es-GT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Conformación de Red de Madres Consejeras voluntarias</a:t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85725" lvl="1" marL="42863" marR="0" rtl="0" algn="l">
              <a:lnSpc>
                <a:spcPct val="90000"/>
              </a:lnSpc>
              <a:spcBef>
                <a:spcPts val="203"/>
              </a:spcBef>
              <a:spcAft>
                <a:spcPts val="0"/>
              </a:spcAft>
              <a:buClr>
                <a:srgbClr val="FFFFFF"/>
              </a:buClr>
              <a:buSzPts val="1350"/>
              <a:buFont typeface="Calibri"/>
              <a:buChar char="•"/>
            </a:pPr>
            <a:r>
              <a:rPr b="0" i="0" lang="es-GT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Visitas Domiciliarias y acompañamiento técnico </a:t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85725" lvl="1" marL="42863" marR="0" rtl="0" algn="l">
              <a:lnSpc>
                <a:spcPct val="90000"/>
              </a:lnSpc>
              <a:spcBef>
                <a:spcPts val="203"/>
              </a:spcBef>
              <a:spcAft>
                <a:spcPts val="0"/>
              </a:spcAft>
              <a:buClr>
                <a:srgbClr val="FFFFFF"/>
              </a:buClr>
              <a:buSzPts val="1350"/>
              <a:buFont typeface="Calibri"/>
              <a:buChar char="•"/>
            </a:pPr>
            <a:r>
              <a:rPr b="0" i="0" lang="es-GT" sz="1350" u="sng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Coordinación con salud pública para cumplimiento de corresponsabilidad de las familias</a:t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7" name="Google Shape;2527;p21"/>
          <p:cNvSpPr txBox="1"/>
          <p:nvPr/>
        </p:nvSpPr>
        <p:spPr>
          <a:xfrm>
            <a:off x="5289453" y="2110593"/>
            <a:ext cx="5180428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GT" sz="2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Actividades	</a:t>
            </a:r>
            <a:endParaRPr b="1" sz="24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1" name="Shape 2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n que contiene texto&#10;&#10;Descripción generada con confianza alta" id="2532" name="Google Shape;2532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44753" y="5231504"/>
            <a:ext cx="1048724" cy="741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3" name="Google Shape;2533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82720" y="5366187"/>
            <a:ext cx="914582" cy="561028"/>
          </a:xfrm>
          <a:prstGeom prst="rect">
            <a:avLst/>
          </a:prstGeom>
          <a:noFill/>
          <a:ln>
            <a:noFill/>
          </a:ln>
        </p:spPr>
      </p:pic>
      <p:sp>
        <p:nvSpPr>
          <p:cNvPr id="2534" name="Google Shape;2534;p22"/>
          <p:cNvSpPr txBox="1"/>
          <p:nvPr/>
        </p:nvSpPr>
        <p:spPr>
          <a:xfrm>
            <a:off x="320309" y="1215563"/>
            <a:ext cx="8270423" cy="33147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GT" sz="270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DATOS LINEA DE BASE</a:t>
            </a:r>
            <a:endParaRPr/>
          </a:p>
        </p:txBody>
      </p:sp>
      <p:graphicFrame>
        <p:nvGraphicFramePr>
          <p:cNvPr id="2535" name="Google Shape;2535;p22"/>
          <p:cNvGraphicFramePr/>
          <p:nvPr/>
        </p:nvGraphicFramePr>
        <p:xfrm>
          <a:off x="340186" y="213249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{6E016E66-69D8-4C27-821F-95FB04AFE190}</a:tableStyleId>
              </a:tblPr>
              <a:tblGrid>
                <a:gridCol w="1616550"/>
                <a:gridCol w="1632100"/>
              </a:tblGrid>
              <a:tr h="3145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GT" sz="15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Caserío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3350" marL="33350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GT" sz="15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TOTAL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3350" marL="33350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1F2"/>
                    </a:solidFill>
                  </a:tcPr>
                </a:tc>
              </a:tr>
              <a:tr h="3145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GT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Centro de Xequemeyá</a:t>
                      </a:r>
                      <a:endParaRPr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3350" marL="33350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GT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54</a:t>
                      </a:r>
                      <a:endParaRPr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3350" marL="33350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145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GT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Jutacaj</a:t>
                      </a:r>
                      <a:endParaRPr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3350" marL="33350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GT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153</a:t>
                      </a:r>
                      <a:endParaRPr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3350" marL="33350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145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GT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Panca</a:t>
                      </a:r>
                      <a:endParaRPr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3350" marL="33350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GT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33</a:t>
                      </a:r>
                      <a:endParaRPr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3350" marL="33350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145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GT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Racaná</a:t>
                      </a:r>
                      <a:endParaRPr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3350" marL="33350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GT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163</a:t>
                      </a:r>
                      <a:endParaRPr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3350" marL="33350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145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GT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Rachoquel</a:t>
                      </a:r>
                      <a:endParaRPr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3350" marL="33350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GT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104</a:t>
                      </a:r>
                      <a:endParaRPr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3350" marL="33350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145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GT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San José Siguila</a:t>
                      </a:r>
                      <a:endParaRPr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3350" marL="33350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GT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134</a:t>
                      </a:r>
                      <a:endParaRPr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3350" marL="33350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145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GT" sz="15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Total general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3350" marL="33350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GT" sz="15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641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3350" marL="33350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1F2"/>
                    </a:solidFill>
                  </a:tcPr>
                </a:tc>
              </a:tr>
            </a:tbl>
          </a:graphicData>
        </a:graphic>
      </p:graphicFrame>
      <p:pic>
        <p:nvPicPr>
          <p:cNvPr id="2536" name="Google Shape;2536;p22"/>
          <p:cNvPicPr preferRelativeResize="0"/>
          <p:nvPr/>
        </p:nvPicPr>
        <p:blipFill rotWithShape="1">
          <a:blip r:embed="rId5">
            <a:alphaModFix/>
          </a:blip>
          <a:srcRect b="7886" l="6106" r="7227" t="4141"/>
          <a:stretch/>
        </p:blipFill>
        <p:spPr>
          <a:xfrm>
            <a:off x="4455520" y="2132496"/>
            <a:ext cx="4061387" cy="2513551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537" name="Google Shape;2537;p22"/>
          <p:cNvSpPr txBox="1"/>
          <p:nvPr/>
        </p:nvSpPr>
        <p:spPr>
          <a:xfrm>
            <a:off x="575682" y="5000671"/>
            <a:ext cx="3268529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*Todas son caseríos de la aldea Xequemeyá, Momostenango, Totonicapán</a:t>
            </a:r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1" name="Shape 2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2" name="Google Shape;2542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0308" y="4921381"/>
            <a:ext cx="2891243" cy="44480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texto&#10;&#10;Descripción generada con confianza alta" id="2543" name="Google Shape;2543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44753" y="5231504"/>
            <a:ext cx="1048724" cy="741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4" name="Google Shape;2544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110707" y="5386065"/>
            <a:ext cx="914582" cy="5610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USUARIO\Desktop\fotos diciembre 2020\IMG-20201217-WA0037.jpg" id="2545" name="Google Shape;2545;p2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20308" y="973091"/>
            <a:ext cx="3151924" cy="21938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USUARIO\Desktop\fotos diciembre 2020\IMG-20201217-WA0032.jpg" id="2546" name="Google Shape;2546;p23"/>
          <p:cNvPicPr preferRelativeResize="0"/>
          <p:nvPr/>
        </p:nvPicPr>
        <p:blipFill rotWithShape="1">
          <a:blip r:embed="rId7">
            <a:alphaModFix/>
          </a:blip>
          <a:srcRect b="0" l="0" r="-2602" t="28523"/>
          <a:stretch/>
        </p:blipFill>
        <p:spPr>
          <a:xfrm>
            <a:off x="320309" y="3296143"/>
            <a:ext cx="3274611" cy="205581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USUARIO\Desktop\fotos diciembre 2020\20201204_105738.jpg" id="2547" name="Google Shape;2547;p2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531161" y="910908"/>
            <a:ext cx="3012546" cy="2185035"/>
          </a:xfrm>
          <a:prstGeom prst="rect">
            <a:avLst/>
          </a:prstGeom>
          <a:noFill/>
          <a:ln>
            <a:noFill/>
          </a:ln>
        </p:spPr>
      </p:pic>
      <p:sp>
        <p:nvSpPr>
          <p:cNvPr id="2548" name="Google Shape;2548;p23"/>
          <p:cNvSpPr txBox="1"/>
          <p:nvPr/>
        </p:nvSpPr>
        <p:spPr>
          <a:xfrm>
            <a:off x="560173" y="5528937"/>
            <a:ext cx="6408440" cy="5078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Capacitación a participantes en el Proyecto SUN en temas de Agua segura  e Higiene y limpieza en el hogar, de la aldea Xequemeyá, Momostenango, Totonicapán. </a:t>
            </a: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:\Users\USUARIO\Desktop\fotos diciembre 2020\20201209_143737.jpg" id="2549" name="Google Shape;2549;p2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572000" y="3166925"/>
            <a:ext cx="3012546" cy="21850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3" name="Shape 2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4" name="Google Shape;2554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0308" y="4921381"/>
            <a:ext cx="2891243" cy="44480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texto&#10;&#10;Descripción generada con confianza alta" id="2555" name="Google Shape;2555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44753" y="5231504"/>
            <a:ext cx="1048724" cy="741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6" name="Google Shape;2556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82720" y="5366187"/>
            <a:ext cx="914582" cy="561028"/>
          </a:xfrm>
          <a:prstGeom prst="rect">
            <a:avLst/>
          </a:prstGeom>
          <a:noFill/>
          <a:ln>
            <a:noFill/>
          </a:ln>
        </p:spPr>
      </p:pic>
      <p:sp>
        <p:nvSpPr>
          <p:cNvPr id="2557" name="Google Shape;2557;p24"/>
          <p:cNvSpPr txBox="1"/>
          <p:nvPr/>
        </p:nvSpPr>
        <p:spPr>
          <a:xfrm>
            <a:off x="879201" y="1238140"/>
            <a:ext cx="5180428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GT" sz="2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Objetivos Específicos</a:t>
            </a:r>
            <a:endParaRPr b="1" sz="24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Marketing" id="2558" name="Google Shape;2558;p2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25535" y="2922744"/>
            <a:ext cx="1198760" cy="11987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ula" id="2559" name="Google Shape;2559;p2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561077" y="3073171"/>
            <a:ext cx="960341" cy="960341"/>
          </a:xfrm>
          <a:prstGeom prst="rect">
            <a:avLst/>
          </a:prstGeom>
          <a:noFill/>
          <a:ln>
            <a:noFill/>
          </a:ln>
        </p:spPr>
      </p:pic>
      <p:sp>
        <p:nvSpPr>
          <p:cNvPr id="2560" name="Google Shape;2560;p24"/>
          <p:cNvSpPr txBox="1"/>
          <p:nvPr/>
        </p:nvSpPr>
        <p:spPr>
          <a:xfrm>
            <a:off x="735292" y="4363827"/>
            <a:ext cx="1842898" cy="923330"/>
          </a:xfrm>
          <a:prstGeom prst="rect">
            <a:avLst/>
          </a:prstGeom>
          <a:solidFill>
            <a:srgbClr val="B3C6E7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1350">
                <a:solidFill>
                  <a:srgbClr val="44546A"/>
                </a:solidFill>
                <a:latin typeface="Calibri"/>
                <a:ea typeface="Calibri"/>
                <a:cs typeface="Calibri"/>
                <a:sym typeface="Calibri"/>
              </a:rPr>
              <a:t>Fortalecer la gobernanza municipal y la comunicación en SAN</a:t>
            </a:r>
            <a:endParaRPr sz="1350">
              <a:solidFill>
                <a:srgbClr val="44546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1" name="Google Shape;2561;p24"/>
          <p:cNvSpPr/>
          <p:nvPr/>
        </p:nvSpPr>
        <p:spPr>
          <a:xfrm>
            <a:off x="1418752" y="2172517"/>
            <a:ext cx="622496" cy="490036"/>
          </a:xfrm>
          <a:prstGeom prst="flowChartConnector">
            <a:avLst/>
          </a:prstGeom>
          <a:solidFill>
            <a:schemeClr val="accent1"/>
          </a:solidFill>
          <a:ln cap="flat" cmpd="sng" w="12700">
            <a:solidFill>
              <a:srgbClr val="256F4A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13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2" name="Google Shape;2562;p24"/>
          <p:cNvSpPr txBox="1"/>
          <p:nvPr/>
        </p:nvSpPr>
        <p:spPr>
          <a:xfrm>
            <a:off x="4387008" y="2100887"/>
            <a:ext cx="3601693" cy="3186368"/>
          </a:xfrm>
          <a:prstGeom prst="rect">
            <a:avLst/>
          </a:prstGeom>
          <a:solidFill>
            <a:srgbClr val="B3C6E7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-76200" lvl="1" marL="42863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Char char="•"/>
            </a:pPr>
            <a:r>
              <a:rPr b="0" i="0" lang="es-GT" sz="1200" u="sng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Mapeo de actores (utilizar información que ya existe y ha generado SESAN en Conéctate Guate)</a:t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76200" lvl="1" marL="42863" marR="0" rtl="0" algn="l">
              <a:spcBef>
                <a:spcPts val="18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Char char="•"/>
            </a:pPr>
            <a:r>
              <a:rPr b="0" i="0" lang="es-GT" sz="1200" u="sng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Conformación y capacitación del Comité Técnico SAN</a:t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76200" lvl="1" marL="42863" marR="0" rtl="0" algn="l">
              <a:spcBef>
                <a:spcPts val="18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Char char="•"/>
            </a:pPr>
            <a:r>
              <a:rPr b="0" i="0" lang="es-GT" sz="1200" u="sng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Acompañamiento técnico para la conformación de la DIMUSAN</a:t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76200" lvl="1" marL="42863" marR="0" rtl="0" algn="l">
              <a:spcBef>
                <a:spcPts val="18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Char char="•"/>
            </a:pPr>
            <a:r>
              <a:rPr b="0" i="0" lang="es-GT" sz="1200" u="sng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Acompañamiento al proyecto PiNN - CATIE/UE para el funcionamiento del sistema de información municipal de SAN</a:t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76200" lvl="1" marL="42863" marR="0" rtl="0" algn="l">
              <a:spcBef>
                <a:spcPts val="18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Char char="•"/>
            </a:pPr>
            <a:r>
              <a:rPr b="0" i="0" lang="es-GT" sz="1200" u="sng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Talleres de trabajo para actualizar la política y plan de acción municipal de SAN</a:t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76200" lvl="1" marL="42863" marR="0" rtl="0" algn="l">
              <a:spcBef>
                <a:spcPts val="18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Char char="•"/>
            </a:pPr>
            <a:r>
              <a:rPr b="0" i="0" lang="es-GT" sz="1200" u="sng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r:id="rId1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Capacitaciones a los miembros de COCOSAN para su conformación y participación activa</a:t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3" name="Google Shape;2563;p24"/>
          <p:cNvSpPr txBox="1"/>
          <p:nvPr/>
        </p:nvSpPr>
        <p:spPr>
          <a:xfrm>
            <a:off x="5398486" y="1592148"/>
            <a:ext cx="5180428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GT" sz="2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Actividades	</a:t>
            </a:r>
            <a:endParaRPr b="1" sz="24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7" name="Shape 2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8" name="Google Shape;2568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0308" y="4921381"/>
            <a:ext cx="2891243" cy="44480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texto&#10;&#10;Descripción generada con confianza alta" id="2569" name="Google Shape;2569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44753" y="5231504"/>
            <a:ext cx="1048724" cy="741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0" name="Google Shape;2570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82720" y="5366187"/>
            <a:ext cx="914582" cy="561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1" name="Google Shape;2571;p2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46837" y="1049849"/>
            <a:ext cx="3963009" cy="297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2" name="Google Shape;2572;p2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609179" y="1049849"/>
            <a:ext cx="3965134" cy="297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73" name="Google Shape;2573;p25"/>
          <p:cNvSpPr txBox="1"/>
          <p:nvPr/>
        </p:nvSpPr>
        <p:spPr>
          <a:xfrm>
            <a:off x="442176" y="4019849"/>
            <a:ext cx="813213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GT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Participación en jornada de la Gran Cruzada Nacional Por la Nutrición</a:t>
            </a:r>
            <a:endParaRPr b="1"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4" name="Google Shape;2574;p25"/>
          <p:cNvSpPr txBox="1"/>
          <p:nvPr/>
        </p:nvSpPr>
        <p:spPr>
          <a:xfrm>
            <a:off x="442176" y="4409101"/>
            <a:ext cx="7750795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Presentación de Stand con acciones para promover hogar Saludable y alimentos nutritivos a través de preparaciones de hierbas nativas y hortalizas.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En Racaná y Rachoquel de Xequemeyá, Momostenango, Totonicapán</a:t>
            </a:r>
            <a:r>
              <a:rPr lang="es-GT"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2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8" name="Shape 2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9" name="Google Shape;2579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0308" y="4921381"/>
            <a:ext cx="2891243" cy="44480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texto&#10;&#10;Descripción generada con confianza alta" id="2580" name="Google Shape;2580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44753" y="5231504"/>
            <a:ext cx="1048724" cy="741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1" name="Google Shape;2581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82720" y="5366187"/>
            <a:ext cx="914582" cy="561028"/>
          </a:xfrm>
          <a:prstGeom prst="rect">
            <a:avLst/>
          </a:prstGeom>
          <a:noFill/>
          <a:ln>
            <a:noFill/>
          </a:ln>
        </p:spPr>
      </p:pic>
      <p:sp>
        <p:nvSpPr>
          <p:cNvPr id="2582" name="Google Shape;2582;p26"/>
          <p:cNvSpPr txBox="1"/>
          <p:nvPr/>
        </p:nvSpPr>
        <p:spPr>
          <a:xfrm>
            <a:off x="879201" y="1238140"/>
            <a:ext cx="5180428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GT" sz="2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Objetivos Específicos</a:t>
            </a:r>
            <a:endParaRPr b="1" sz="24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Red social" id="2583" name="Google Shape;2583;p2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72118" y="2722458"/>
            <a:ext cx="1298903" cy="1298903"/>
          </a:xfrm>
          <a:prstGeom prst="rect">
            <a:avLst/>
          </a:prstGeom>
          <a:noFill/>
          <a:ln>
            <a:noFill/>
          </a:ln>
        </p:spPr>
      </p:pic>
      <p:sp>
        <p:nvSpPr>
          <p:cNvPr id="2584" name="Google Shape;2584;p26"/>
          <p:cNvSpPr txBox="1"/>
          <p:nvPr/>
        </p:nvSpPr>
        <p:spPr>
          <a:xfrm>
            <a:off x="657381" y="4275841"/>
            <a:ext cx="1842898" cy="715581"/>
          </a:xfrm>
          <a:prstGeom prst="rect">
            <a:avLst/>
          </a:prstGeom>
          <a:solidFill>
            <a:srgbClr val="833C0B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Compartir la experiencia a nivel subnacional y nacional</a:t>
            </a:r>
            <a:endParaRPr sz="13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5" name="Google Shape;2585;p26"/>
          <p:cNvSpPr/>
          <p:nvPr/>
        </p:nvSpPr>
        <p:spPr>
          <a:xfrm>
            <a:off x="1166376" y="2072375"/>
            <a:ext cx="622496" cy="490036"/>
          </a:xfrm>
          <a:prstGeom prst="flowChartConnector">
            <a:avLst/>
          </a:prstGeom>
          <a:solidFill>
            <a:schemeClr val="accent1"/>
          </a:solidFill>
          <a:ln cap="flat" cmpd="sng" w="12700">
            <a:solidFill>
              <a:srgbClr val="256F4A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13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6" name="Google Shape;2586;p26"/>
          <p:cNvSpPr txBox="1"/>
          <p:nvPr/>
        </p:nvSpPr>
        <p:spPr>
          <a:xfrm>
            <a:off x="3908525" y="2382486"/>
            <a:ext cx="3667540" cy="2222417"/>
          </a:xfrm>
          <a:prstGeom prst="rect">
            <a:avLst/>
          </a:prstGeom>
          <a:solidFill>
            <a:srgbClr val="F4B081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-214313" lvl="0" marL="214313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1350" u="sng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Presentación de avances del proyecto a las sesiones de CODESAN</a:t>
            </a:r>
            <a:endParaRPr sz="135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4313" lvl="0" marL="214313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1350" u="sng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Capacitaciones a municipalidades de la CODESAN de Totonicapán que priorizan trabajar su Plan de Acción SAN</a:t>
            </a:r>
            <a:endParaRPr sz="135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4313" lvl="0" marL="214313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1350" u="sng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Presentación de resultados del proyecto en reunión ordinaria del CONASAN</a:t>
            </a:r>
            <a:endParaRPr sz="135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4313" lvl="0" marL="214313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1350" u="sng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Presentación de resultados del proyecto a municipalidades de otros departamento de Guatemala</a:t>
            </a:r>
            <a:endParaRPr sz="135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7" name="Google Shape;2587;p26"/>
          <p:cNvSpPr txBox="1"/>
          <p:nvPr/>
        </p:nvSpPr>
        <p:spPr>
          <a:xfrm>
            <a:off x="4860397" y="1866069"/>
            <a:ext cx="5180428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GT" sz="2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Actividades	</a:t>
            </a:r>
            <a:endParaRPr b="1" sz="24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1" name="Shape 2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2" name="Google Shape;2592;p27"/>
          <p:cNvSpPr/>
          <p:nvPr/>
        </p:nvSpPr>
        <p:spPr>
          <a:xfrm>
            <a:off x="1106630" y="3489228"/>
            <a:ext cx="5628539" cy="6183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Entrega de insumos de Prevención al COVID-19 para fortalecer el Sistema de Salud Comunitario de Momostenango, Totonicapán</a:t>
            </a:r>
            <a:endParaRPr/>
          </a:p>
        </p:txBody>
      </p:sp>
      <p:pic>
        <p:nvPicPr>
          <p:cNvPr descr="Imagen que contiene texto&#10;&#10;Descripción generada con confianza alta" id="2593" name="Google Shape;2593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44753" y="5231504"/>
            <a:ext cx="1048724" cy="741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4" name="Google Shape;2594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82720" y="5366187"/>
            <a:ext cx="914582" cy="561028"/>
          </a:xfrm>
          <a:prstGeom prst="rect">
            <a:avLst/>
          </a:prstGeom>
          <a:noFill/>
          <a:ln>
            <a:noFill/>
          </a:ln>
        </p:spPr>
      </p:pic>
      <p:sp>
        <p:nvSpPr>
          <p:cNvPr id="2595" name="Google Shape;2595;p27"/>
          <p:cNvSpPr/>
          <p:nvPr/>
        </p:nvSpPr>
        <p:spPr>
          <a:xfrm>
            <a:off x="348515" y="2936211"/>
            <a:ext cx="3488947" cy="6042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Reunión virtual con equipo de SESAN, para identificar Municipios con voluntad política para Gobernanza en SAN en el departamento de Totonicapán. </a:t>
            </a:r>
            <a:endParaRPr sz="15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96" name="Google Shape;2596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8700" y="914142"/>
            <a:ext cx="3244506" cy="1822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interior, tabla, cuarto, techo&#10;&#10;Descripción generada automáticamente" id="2597" name="Google Shape;2597;p27"/>
          <p:cNvPicPr preferRelativeResize="0"/>
          <p:nvPr/>
        </p:nvPicPr>
        <p:blipFill rotWithShape="1">
          <a:blip r:embed="rId6">
            <a:alphaModFix/>
          </a:blip>
          <a:srcRect b="16202" l="0" r="3557" t="0"/>
          <a:stretch/>
        </p:blipFill>
        <p:spPr>
          <a:xfrm>
            <a:off x="448700" y="3675370"/>
            <a:ext cx="2796708" cy="1822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98" name="Google Shape;2598;p27"/>
          <p:cNvSpPr/>
          <p:nvPr/>
        </p:nvSpPr>
        <p:spPr>
          <a:xfrm>
            <a:off x="354237" y="5359887"/>
            <a:ext cx="6382753" cy="6042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Participación en reuniones de COMUSAN, Santa María Chiquimula, Totonicapán</a:t>
            </a:r>
            <a:endParaRPr sz="15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99" name="Google Shape;2599;p2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496990" y="3726570"/>
            <a:ext cx="3240000" cy="182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0" name="Google Shape;2600;p2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303734" y="957321"/>
            <a:ext cx="3240000" cy="1822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01" name="Google Shape;2601;p27"/>
          <p:cNvSpPr txBox="1"/>
          <p:nvPr/>
        </p:nvSpPr>
        <p:spPr>
          <a:xfrm>
            <a:off x="4303734" y="2911408"/>
            <a:ext cx="3319737" cy="7155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Taller de gobernanza municipal e intercambio con otras municipalidades de Totonicapán</a:t>
            </a: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5" name="Shape 2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6" name="Google Shape;2606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0308" y="4921381"/>
            <a:ext cx="2891243" cy="44480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texto&#10;&#10;Descripción generada con confianza alta" id="2607" name="Google Shape;2607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44753" y="5231504"/>
            <a:ext cx="1048724" cy="741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8" name="Google Shape;2608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82720" y="5366187"/>
            <a:ext cx="914582" cy="561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9" name="Google Shape;2609;p2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88689" y="1283256"/>
            <a:ext cx="3682952" cy="3520667"/>
          </a:xfrm>
          <a:prstGeom prst="rect">
            <a:avLst/>
          </a:prstGeom>
          <a:noFill/>
          <a:ln>
            <a:noFill/>
          </a:ln>
        </p:spPr>
      </p:pic>
      <p:sp>
        <p:nvSpPr>
          <p:cNvPr id="2610" name="Google Shape;2610;p28"/>
          <p:cNvSpPr txBox="1"/>
          <p:nvPr/>
        </p:nvSpPr>
        <p:spPr>
          <a:xfrm>
            <a:off x="488689" y="4921381"/>
            <a:ext cx="5698355" cy="5078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Presentación a diferentes actores de CONASAN (Red de Academia e Investigación del MSUN, Alianza Por la Nutrición, SESAN, INCOPAS, otros)</a:t>
            </a: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Una pantalla de un computador&#10;&#10;Descripción generada automáticamente" id="2611" name="Google Shape;2611;p28"/>
          <p:cNvPicPr preferRelativeResize="0"/>
          <p:nvPr/>
        </p:nvPicPr>
        <p:blipFill rotWithShape="1">
          <a:blip r:embed="rId7">
            <a:alphaModFix/>
          </a:blip>
          <a:srcRect b="0" l="0" r="0" t="6994"/>
          <a:stretch/>
        </p:blipFill>
        <p:spPr>
          <a:xfrm>
            <a:off x="4366744" y="1604033"/>
            <a:ext cx="4416067" cy="3080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5" name="Shape 2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6" name="Google Shape;2616;p29"/>
          <p:cNvSpPr/>
          <p:nvPr/>
        </p:nvSpPr>
        <p:spPr>
          <a:xfrm>
            <a:off x="1106630" y="3489228"/>
            <a:ext cx="5628539" cy="6183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Entrega de insumos de Prevención al COVID-19 para fortalecer el Sistema de Salud Comunitario de Momostenango, Totonicapán</a:t>
            </a:r>
            <a:endParaRPr/>
          </a:p>
        </p:txBody>
      </p:sp>
      <p:graphicFrame>
        <p:nvGraphicFramePr>
          <p:cNvPr id="2617" name="Google Shape;2617;p29"/>
          <p:cNvGraphicFramePr/>
          <p:nvPr/>
        </p:nvGraphicFramePr>
        <p:xfrm>
          <a:off x="332318" y="502618"/>
          <a:ext cx="3000000" cy="3000000"/>
        </p:xfrm>
        <a:graphic>
          <a:graphicData uri="http://schemas.openxmlformats.org/drawingml/2006/table">
            <a:tbl>
              <a:tblPr bandRow="1" firstCol="1" firstRow="1">
                <a:noFill/>
                <a:tableStyleId>{E9CB848A-90F9-4CDF-A9AC-56597C8B1DC3}</a:tableStyleId>
              </a:tblPr>
              <a:tblGrid>
                <a:gridCol w="236575"/>
                <a:gridCol w="1029025"/>
                <a:gridCol w="551275"/>
                <a:gridCol w="700100"/>
                <a:gridCol w="967025"/>
                <a:gridCol w="577900"/>
                <a:gridCol w="551275"/>
              </a:tblGrid>
              <a:tr h="4589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GT" sz="900" u="none" cap="none" strike="noStrike"/>
                        <a:t>No.</a:t>
                      </a:r>
                      <a:endParaRPr sz="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3350" marL="333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GT" sz="900" u="none" cap="none" strike="noStrike"/>
                        <a:t>INSUMOS</a:t>
                      </a:r>
                      <a:endParaRPr sz="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3350" marL="333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GT" sz="900" u="none" cap="none" strike="noStrike"/>
                        <a:t>UNIDAD DE MEDIDA</a:t>
                      </a:r>
                      <a:endParaRPr sz="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3350" marL="33350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GT" sz="900" u="none" cap="none" strike="noStrike"/>
                        <a:t>PUESTO DE XEQUEMEYÁ</a:t>
                      </a:r>
                      <a:endParaRPr sz="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3350" marL="33350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GT" sz="900" u="none" cap="none" strike="noStrike"/>
                        <a:t>DISTRITO DE MOMOSTENANGO</a:t>
                      </a:r>
                      <a:endParaRPr sz="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3350" marL="33350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GT" sz="900" u="none" cap="none" strike="noStrike"/>
                        <a:t>DISTRITO DE SAN VICENTE</a:t>
                      </a:r>
                      <a:endParaRPr sz="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3350" marL="33350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GT" sz="900" u="none" cap="none" strike="noStrike"/>
                        <a:t>TOTAL</a:t>
                      </a:r>
                      <a:endParaRPr sz="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3350" marL="33350" anchor="b"/>
                </a:tc>
              </a:tr>
              <a:tr h="1668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GT" sz="900" u="none" cap="none" strike="noStrike"/>
                        <a:t>1</a:t>
                      </a:r>
                      <a:endParaRPr sz="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3350" marL="333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GT" sz="900" u="none" cap="none" strike="noStrike"/>
                        <a:t>Mascarilla N95</a:t>
                      </a:r>
                      <a:endParaRPr sz="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3350" marL="333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GT" sz="900" u="none" cap="none" strike="noStrike"/>
                        <a:t>Unidad</a:t>
                      </a:r>
                      <a:endParaRPr sz="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3350" marL="333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GT" sz="900" u="none" cap="none" strike="noStrike"/>
                        <a:t>80</a:t>
                      </a:r>
                      <a:endParaRPr sz="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3350" marL="333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GT" sz="900" u="none" cap="none" strike="noStrike"/>
                        <a:t>80</a:t>
                      </a:r>
                      <a:endParaRPr sz="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3350" marL="333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GT" sz="900" u="none" cap="none" strike="noStrike"/>
                        <a:t>50</a:t>
                      </a:r>
                      <a:endParaRPr sz="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3350" marL="333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GT" sz="900" u="none" cap="none" strike="noStrike"/>
                        <a:t>210</a:t>
                      </a:r>
                      <a:endParaRPr sz="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3350" marL="33350" anchor="b"/>
                </a:tc>
              </a:tr>
              <a:tr h="2524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GT" sz="900" u="none" cap="none" strike="noStrike"/>
                        <a:t>2</a:t>
                      </a:r>
                      <a:endParaRPr sz="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3350" marL="333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GT" sz="900" u="none" cap="none" strike="noStrike"/>
                        <a:t>Mascarillas Quirurgicas.</a:t>
                      </a:r>
                      <a:endParaRPr sz="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3350" marL="333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GT" sz="900" u="none" cap="none" strike="noStrike"/>
                        <a:t>Unidad</a:t>
                      </a:r>
                      <a:endParaRPr sz="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3350" marL="333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GT" sz="900" u="none" cap="none" strike="noStrike"/>
                        <a:t>1000</a:t>
                      </a:r>
                      <a:endParaRPr sz="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3350" marL="333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GT" sz="900" u="none" cap="none" strike="noStrike"/>
                        <a:t>1000</a:t>
                      </a:r>
                      <a:endParaRPr sz="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3350" marL="333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GT" sz="900" u="none" cap="none" strike="noStrike"/>
                        <a:t>800</a:t>
                      </a:r>
                      <a:endParaRPr sz="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3350" marL="333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GT" sz="900" u="none" cap="none" strike="noStrike"/>
                        <a:t>2800</a:t>
                      </a:r>
                      <a:endParaRPr sz="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3350" marL="33350" anchor="b"/>
                </a:tc>
              </a:tr>
              <a:tr h="1668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GT" sz="900" u="none" cap="none" strike="noStrike"/>
                        <a:t>3</a:t>
                      </a:r>
                      <a:endParaRPr sz="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3350" marL="333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GT" sz="900" u="none" cap="none" strike="noStrike"/>
                        <a:t>Guantes de latex.</a:t>
                      </a:r>
                      <a:endParaRPr sz="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3350" marL="333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GT" sz="900" u="none" cap="none" strike="noStrike"/>
                        <a:t>Caja</a:t>
                      </a:r>
                      <a:endParaRPr sz="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3350" marL="333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GT" sz="900" u="none" cap="none" strike="noStrike"/>
                        <a:t>10</a:t>
                      </a:r>
                      <a:endParaRPr sz="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3350" marL="333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GT" sz="900" u="none" cap="none" strike="noStrike"/>
                        <a:t>12</a:t>
                      </a:r>
                      <a:endParaRPr sz="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3350" marL="333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GT" sz="900" u="none" cap="none" strike="noStrike"/>
                        <a:t>7</a:t>
                      </a:r>
                      <a:endParaRPr sz="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3350" marL="333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GT" sz="900" u="none" cap="none" strike="noStrike"/>
                        <a:t>29</a:t>
                      </a:r>
                      <a:endParaRPr sz="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3350" marL="33350" anchor="b"/>
                </a:tc>
              </a:tr>
              <a:tr h="1668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GT" sz="900" u="none" cap="none" strike="noStrike"/>
                        <a:t>4</a:t>
                      </a:r>
                      <a:endParaRPr sz="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3350" marL="333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GT" sz="900" u="none" cap="none" strike="noStrike"/>
                        <a:t>Alcohol Etilico al 70%</a:t>
                      </a:r>
                      <a:endParaRPr sz="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3350" marL="333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GT" sz="900" u="none" cap="none" strike="noStrike"/>
                        <a:t>Galones</a:t>
                      </a:r>
                      <a:endParaRPr sz="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3350" marL="333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GT" sz="900" u="none" cap="none" strike="noStrike"/>
                        <a:t>10</a:t>
                      </a:r>
                      <a:endParaRPr sz="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3350" marL="333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GT" sz="900" u="none" cap="none" strike="noStrike"/>
                        <a:t>10</a:t>
                      </a:r>
                      <a:endParaRPr sz="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3350" marL="333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GT" sz="900" u="none" cap="none" strike="noStrike"/>
                        <a:t>7</a:t>
                      </a:r>
                      <a:endParaRPr sz="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3350" marL="333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GT" sz="900" u="none" cap="none" strike="noStrike"/>
                        <a:t>27</a:t>
                      </a:r>
                      <a:endParaRPr sz="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3350" marL="33350" anchor="b"/>
                </a:tc>
              </a:tr>
              <a:tr h="1668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GT" sz="900" u="none" cap="none" strike="noStrike"/>
                        <a:t>5</a:t>
                      </a:r>
                      <a:endParaRPr sz="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3350" marL="333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GT" sz="900" u="none" cap="none" strike="noStrike"/>
                        <a:t>Alcohol en gel</a:t>
                      </a:r>
                      <a:endParaRPr sz="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3350" marL="333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GT" sz="900" u="none" cap="none" strike="noStrike"/>
                        <a:t>Galones</a:t>
                      </a:r>
                      <a:endParaRPr sz="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3350" marL="333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GT" sz="900" u="none" cap="none" strike="noStrike"/>
                        <a:t>10</a:t>
                      </a:r>
                      <a:endParaRPr sz="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3350" marL="333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GT" sz="900" u="none" cap="none" strike="noStrike"/>
                        <a:t>10</a:t>
                      </a:r>
                      <a:endParaRPr sz="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3350" marL="333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GT" sz="900" u="none" cap="none" strike="noStrike"/>
                        <a:t>5</a:t>
                      </a:r>
                      <a:endParaRPr sz="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3350" marL="333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GT" sz="900" u="none" cap="none" strike="noStrike"/>
                        <a:t>25</a:t>
                      </a:r>
                      <a:endParaRPr sz="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3350" marL="33350" anchor="b"/>
                </a:tc>
              </a:tr>
              <a:tr h="1668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GT" sz="900" u="none" cap="none" strike="noStrike"/>
                        <a:t>6</a:t>
                      </a:r>
                      <a:endParaRPr sz="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3350" marL="333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GT" sz="900" u="none" cap="none" strike="noStrike"/>
                        <a:t>Amonio Cuaternario</a:t>
                      </a:r>
                      <a:endParaRPr sz="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3350" marL="333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GT" sz="900" u="none" cap="none" strike="noStrike"/>
                        <a:t>Galones</a:t>
                      </a:r>
                      <a:endParaRPr sz="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3350" marL="333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GT" sz="900" u="none" cap="none" strike="noStrike"/>
                        <a:t>10</a:t>
                      </a:r>
                      <a:endParaRPr sz="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3350" marL="333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GT" sz="900" u="none" cap="none" strike="noStrike"/>
                        <a:t>10</a:t>
                      </a:r>
                      <a:endParaRPr sz="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3350" marL="333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GT" sz="900" u="none" cap="none" strike="noStrike"/>
                        <a:t>10</a:t>
                      </a:r>
                      <a:endParaRPr sz="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3350" marL="333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GT" sz="900" u="none" cap="none" strike="noStrike"/>
                        <a:t>30</a:t>
                      </a:r>
                      <a:endParaRPr sz="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3350" marL="33350" anchor="b"/>
                </a:tc>
              </a:tr>
              <a:tr h="1668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GT" sz="900" u="none" cap="none" strike="noStrike"/>
                        <a:t>7</a:t>
                      </a:r>
                      <a:endParaRPr sz="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3350" marL="333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GT" sz="900" u="none" cap="none" strike="noStrike"/>
                        <a:t>Jabón Liquido</a:t>
                      </a:r>
                      <a:endParaRPr sz="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3350" marL="333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GT" sz="900" u="none" cap="none" strike="noStrike"/>
                        <a:t>Galones</a:t>
                      </a:r>
                      <a:endParaRPr sz="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3350" marL="333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GT" sz="900" u="none" cap="none" strike="noStrike"/>
                        <a:t>10</a:t>
                      </a:r>
                      <a:endParaRPr sz="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3350" marL="333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GT" sz="900" u="none" cap="none" strike="noStrike"/>
                        <a:t>10</a:t>
                      </a:r>
                      <a:endParaRPr sz="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3350" marL="333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GT" sz="900" u="none" cap="none" strike="noStrike"/>
                        <a:t>10</a:t>
                      </a:r>
                      <a:endParaRPr sz="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3350" marL="333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GT" sz="900" u="none" cap="none" strike="noStrike"/>
                        <a:t>30</a:t>
                      </a:r>
                      <a:endParaRPr sz="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3350" marL="33350" anchor="b"/>
                </a:tc>
              </a:tr>
              <a:tr h="2868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GT" sz="900" u="none" cap="none" strike="noStrike"/>
                        <a:t>8</a:t>
                      </a:r>
                      <a:endParaRPr sz="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3350" marL="333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GT" sz="900" u="none" cap="none" strike="noStrike"/>
                        <a:t>Afiches de Lavado de Manos</a:t>
                      </a:r>
                      <a:endParaRPr sz="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3350" marL="333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GT" sz="900" u="none" cap="none" strike="noStrike"/>
                        <a:t>Unidad</a:t>
                      </a:r>
                      <a:endParaRPr sz="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3350" marL="333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GT" sz="900" u="none" cap="none" strike="noStrike"/>
                        <a:t>25</a:t>
                      </a:r>
                      <a:endParaRPr sz="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3350" marL="333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GT" sz="900" u="none" cap="none" strike="noStrike"/>
                        <a:t>25</a:t>
                      </a:r>
                      <a:endParaRPr sz="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3350" marL="333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GT" sz="900" u="none" cap="none" strike="noStrike"/>
                        <a:t>25</a:t>
                      </a:r>
                      <a:endParaRPr sz="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3350" marL="333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GT" sz="900" u="none" cap="none" strike="noStrike"/>
                        <a:t>75</a:t>
                      </a:r>
                      <a:endParaRPr sz="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3350" marL="33350" anchor="b"/>
                </a:tc>
              </a:tr>
              <a:tr h="1668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GT" sz="900" u="none" cap="none" strike="noStrike"/>
                        <a:t>9</a:t>
                      </a:r>
                      <a:endParaRPr sz="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3350" marL="333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GT" sz="900" u="none" cap="none" strike="noStrike"/>
                        <a:t>Afiches de Olla Familiar</a:t>
                      </a:r>
                      <a:endParaRPr sz="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3350" marL="333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GT" sz="900" u="none" cap="none" strike="noStrike"/>
                        <a:t>Unidad</a:t>
                      </a:r>
                      <a:endParaRPr sz="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3350" marL="333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GT" sz="900" u="none" cap="none" strike="noStrike"/>
                        <a:t>25</a:t>
                      </a:r>
                      <a:endParaRPr sz="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3350" marL="333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GT" sz="900" u="none" cap="none" strike="noStrike"/>
                        <a:t>25</a:t>
                      </a:r>
                      <a:endParaRPr sz="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3350" marL="333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GT" sz="900" u="none" cap="none" strike="noStrike"/>
                        <a:t>25</a:t>
                      </a:r>
                      <a:endParaRPr sz="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3350" marL="333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GT" sz="900" u="none" cap="none" strike="noStrike"/>
                        <a:t>75</a:t>
                      </a:r>
                      <a:endParaRPr sz="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3350" marL="33350" anchor="b"/>
                </a:tc>
              </a:tr>
              <a:tr h="1668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GT" sz="900" u="none" cap="none" strike="noStrike"/>
                        <a:t>10</a:t>
                      </a:r>
                      <a:endParaRPr sz="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3350" marL="333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GT" sz="900" u="none" cap="none" strike="noStrike"/>
                        <a:t>Afiches de Coronavirus</a:t>
                      </a:r>
                      <a:endParaRPr sz="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3350" marL="333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GT" sz="900" u="none" cap="none" strike="noStrike"/>
                        <a:t>Unidad</a:t>
                      </a:r>
                      <a:endParaRPr sz="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3350" marL="333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GT" sz="900" u="none" cap="none" strike="noStrike"/>
                        <a:t>25</a:t>
                      </a:r>
                      <a:endParaRPr sz="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3350" marL="333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GT" sz="900" u="none" cap="none" strike="noStrike"/>
                        <a:t>25</a:t>
                      </a:r>
                      <a:endParaRPr sz="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3350" marL="333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GT" sz="900" u="none" cap="none" strike="noStrike"/>
                        <a:t>25</a:t>
                      </a:r>
                      <a:endParaRPr sz="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3350" marL="333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GT" sz="900" u="none" cap="none" strike="noStrike"/>
                        <a:t>75</a:t>
                      </a:r>
                      <a:endParaRPr sz="8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33350" marL="33350" anchor="b"/>
                </a:tc>
              </a:tr>
            </a:tbl>
          </a:graphicData>
        </a:graphic>
      </p:graphicFrame>
      <p:pic>
        <p:nvPicPr>
          <p:cNvPr id="2618" name="Google Shape;2618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4071" y="3272372"/>
            <a:ext cx="2254843" cy="1893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9" name="Google Shape;2619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58789" y="3272372"/>
            <a:ext cx="2186721" cy="1890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texto&#10;&#10;Descripción generada con confianza alta" id="2620" name="Google Shape;2620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24038" y="5702060"/>
            <a:ext cx="1048724" cy="741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1" name="Google Shape;2621;p2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49339" y="5883004"/>
            <a:ext cx="914582" cy="561028"/>
          </a:xfrm>
          <a:prstGeom prst="rect">
            <a:avLst/>
          </a:prstGeom>
          <a:noFill/>
          <a:ln>
            <a:noFill/>
          </a:ln>
        </p:spPr>
      </p:pic>
      <p:sp>
        <p:nvSpPr>
          <p:cNvPr id="2622" name="Google Shape;2622;p29"/>
          <p:cNvSpPr txBox="1"/>
          <p:nvPr/>
        </p:nvSpPr>
        <p:spPr>
          <a:xfrm>
            <a:off x="5065385" y="502618"/>
            <a:ext cx="3821260" cy="24622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GT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Entrega de 115 raciones de alimentos para familias con niños con DA y discapacitados a:</a:t>
            </a:r>
            <a:endParaRPr/>
          </a:p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GT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-Distrito del área de salud de Momostenango</a:t>
            </a:r>
            <a:endParaRPr/>
          </a:p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GT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-Distrito del área de San Vicente Buenabaj de Momostenango</a:t>
            </a:r>
            <a:endParaRPr/>
          </a:p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GT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-Asociación Luz y Vida de atención a niños discapacitados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b="1" i="1" lang="es-GT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 estrecha coordinación con MSPAS, SESAN y la Municipalidad de Momostenango.</a:t>
            </a:r>
            <a:endParaRPr b="1" i="1"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23" name="Google Shape;2623;p2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065385" y="2964831"/>
            <a:ext cx="2372498" cy="1783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4" name="Google Shape;2624;p2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457728" y="3591296"/>
            <a:ext cx="1338218" cy="2183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5" name="Google Shape;2625;p2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065384" y="4797929"/>
            <a:ext cx="2372499" cy="15523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6" name="Shape 2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7" name="Google Shape;2217;p3"/>
          <p:cNvSpPr/>
          <p:nvPr/>
        </p:nvSpPr>
        <p:spPr>
          <a:xfrm>
            <a:off x="5527311" y="1325518"/>
            <a:ext cx="2375651" cy="7373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GT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Estructura INCOPAS</a:t>
            </a:r>
            <a:endParaRPr/>
          </a:p>
          <a:p>
            <a:pPr indent="0" lvl="0" marL="0" marR="0" rtl="0" algn="l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218" name="Google Shape;2218;p3"/>
          <p:cNvGrpSpPr/>
          <p:nvPr/>
        </p:nvGrpSpPr>
        <p:grpSpPr>
          <a:xfrm>
            <a:off x="271921" y="1422618"/>
            <a:ext cx="3993328" cy="4459198"/>
            <a:chOff x="1150876" y="1958612"/>
            <a:chExt cx="2909685" cy="2724368"/>
          </a:xfrm>
        </p:grpSpPr>
        <p:sp>
          <p:nvSpPr>
            <p:cNvPr id="2219" name="Google Shape;2219;p3"/>
            <p:cNvSpPr/>
            <p:nvPr/>
          </p:nvSpPr>
          <p:spPr>
            <a:xfrm>
              <a:off x="2133600" y="1958612"/>
              <a:ext cx="938784" cy="880872"/>
            </a:xfrm>
            <a:prstGeom prst="rect">
              <a:avLst/>
            </a:prstGeom>
            <a:blipFill rotWithShape="1">
              <a:blip r:embed="rId3">
                <a:alphaModFix amt="22000"/>
              </a:blip>
              <a:stretch>
                <a:fillRect b="0" l="0" r="0" t="0"/>
              </a:stretch>
            </a:blipFill>
            <a:ln cap="flat" cmpd="sng" w="28575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108000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GT" sz="1200">
                  <a:solidFill>
                    <a:srgbClr val="0C0C0C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CONASAN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GT" sz="1200">
                  <a:solidFill>
                    <a:srgbClr val="0C0C0C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Consejo Nacional de Seguridad Alimentaria </a:t>
              </a:r>
              <a:endParaRPr b="1" sz="1200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2220" name="Google Shape;2220;p3"/>
            <p:cNvSpPr/>
            <p:nvPr/>
          </p:nvSpPr>
          <p:spPr>
            <a:xfrm>
              <a:off x="2133600" y="2880360"/>
              <a:ext cx="938784" cy="880872"/>
            </a:xfrm>
            <a:prstGeom prst="rect">
              <a:avLst/>
            </a:prstGeom>
            <a:blipFill rotWithShape="1">
              <a:blip r:embed="rId3">
                <a:alphaModFix amt="22000"/>
              </a:blip>
              <a:stretch>
                <a:fillRect b="0" l="0" r="0" t="0"/>
              </a:stretch>
            </a:blipFill>
            <a:ln cap="flat" cmpd="sng" w="28575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108000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GT" sz="1200">
                  <a:solidFill>
                    <a:srgbClr val="0C0C0C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SINASAN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GT" sz="1200">
                  <a:solidFill>
                    <a:srgbClr val="0C0C0C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Sistema Nacional de Seguridad alimentaria</a:t>
              </a:r>
              <a:endParaRPr b="1" sz="1200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2221" name="Google Shape;2221;p3"/>
            <p:cNvSpPr/>
            <p:nvPr/>
          </p:nvSpPr>
          <p:spPr>
            <a:xfrm>
              <a:off x="2133600" y="3802108"/>
              <a:ext cx="938784" cy="880872"/>
            </a:xfrm>
            <a:prstGeom prst="rect">
              <a:avLst/>
            </a:prstGeom>
            <a:blipFill rotWithShape="1">
              <a:blip r:embed="rId3">
                <a:alphaModFix amt="22000"/>
              </a:blip>
              <a:stretch>
                <a:fillRect b="0" l="0" r="0" t="0"/>
              </a:stretch>
            </a:blipFill>
            <a:ln cap="flat" cmpd="sng" w="28575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108000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GT" sz="1200">
                  <a:solidFill>
                    <a:srgbClr val="0C0C0C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GIA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GT" sz="1200">
                  <a:solidFill>
                    <a:srgbClr val="0C0C0C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Grupo de Instituciones de Apoyo  </a:t>
              </a:r>
              <a:endParaRPr b="1" sz="1200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2222" name="Google Shape;2222;p3"/>
            <p:cNvSpPr/>
            <p:nvPr/>
          </p:nvSpPr>
          <p:spPr>
            <a:xfrm>
              <a:off x="3121777" y="2887057"/>
              <a:ext cx="938784" cy="880872"/>
            </a:xfrm>
            <a:prstGeom prst="rect">
              <a:avLst/>
            </a:prstGeom>
            <a:blipFill rotWithShape="1">
              <a:blip r:embed="rId3">
                <a:alphaModFix amt="22000"/>
              </a:blip>
              <a:stretch>
                <a:fillRect b="0" l="0" r="0" t="0"/>
              </a:stretch>
            </a:blipFill>
            <a:ln cap="flat" cmpd="sng" w="28575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108000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GT" sz="1200">
                  <a:solidFill>
                    <a:srgbClr val="0C0C0C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INCOPAS 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GT" sz="1200">
                  <a:solidFill>
                    <a:srgbClr val="0C0C0C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Instancia de Consulta y Participación Social 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200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2223" name="Google Shape;2223;p3"/>
            <p:cNvSpPr/>
            <p:nvPr/>
          </p:nvSpPr>
          <p:spPr>
            <a:xfrm>
              <a:off x="1150876" y="2887057"/>
              <a:ext cx="938784" cy="880872"/>
            </a:xfrm>
            <a:prstGeom prst="rect">
              <a:avLst/>
            </a:prstGeom>
            <a:blipFill rotWithShape="1">
              <a:blip r:embed="rId3">
                <a:alphaModFix amt="22000"/>
              </a:blip>
              <a:stretch>
                <a:fillRect b="0" l="0" r="0" t="0"/>
              </a:stretch>
            </a:blipFill>
            <a:ln cap="flat" cmpd="sng" w="28575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108000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GT" sz="1200">
                  <a:solidFill>
                    <a:srgbClr val="0C0C0C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SESAN 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GT" sz="1200">
                  <a:solidFill>
                    <a:srgbClr val="0C0C0C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Secretaria de Seguridad Alimentaria y Nutricional </a:t>
              </a:r>
              <a:endParaRPr b="1" sz="1200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2224" name="Google Shape;2224;p3"/>
            <p:cNvSpPr/>
            <p:nvPr/>
          </p:nvSpPr>
          <p:spPr>
            <a:xfrm>
              <a:off x="3116324" y="2216577"/>
              <a:ext cx="660904" cy="621247"/>
            </a:xfrm>
            <a:prstGeom prst="rect">
              <a:avLst/>
            </a:prstGeom>
            <a:blipFill rotWithShape="1">
              <a:blip r:embed="rId3">
                <a:alphaModFix amt="22000"/>
              </a:blip>
              <a:stretch>
                <a:fillRect b="0" l="0" r="0" t="0"/>
              </a:stretch>
            </a:blipFill>
            <a:ln cap="flat" cmpd="sng" w="28575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108000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GT" sz="1050">
                  <a:solidFill>
                    <a:srgbClr val="0C0C0C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Gobernanza 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050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2225" name="Google Shape;2225;p3"/>
            <p:cNvSpPr/>
            <p:nvPr/>
          </p:nvSpPr>
          <p:spPr>
            <a:xfrm>
              <a:off x="3116324" y="3817163"/>
              <a:ext cx="660904" cy="621247"/>
            </a:xfrm>
            <a:prstGeom prst="rect">
              <a:avLst/>
            </a:prstGeom>
            <a:blipFill rotWithShape="1">
              <a:blip r:embed="rId3">
                <a:alphaModFix amt="22000"/>
              </a:blip>
              <a:stretch>
                <a:fillRect b="0" l="0" r="0" t="0"/>
              </a:stretch>
            </a:blipFill>
            <a:ln cap="flat" cmpd="sng" w="28575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108000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GT" sz="1050">
                  <a:solidFill>
                    <a:srgbClr val="0C0C0C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Gobernanza Municipal </a:t>
              </a:r>
              <a:endParaRPr b="1" sz="1050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2226" name="Google Shape;2226;p3"/>
            <p:cNvSpPr/>
            <p:nvPr/>
          </p:nvSpPr>
          <p:spPr>
            <a:xfrm>
              <a:off x="1428756" y="2218237"/>
              <a:ext cx="660904" cy="621247"/>
            </a:xfrm>
            <a:prstGeom prst="rect">
              <a:avLst/>
            </a:prstGeom>
            <a:blipFill rotWithShape="1">
              <a:blip r:embed="rId3">
                <a:alphaModFix amt="22000"/>
              </a:blip>
              <a:stretch>
                <a:fillRect b="0" l="0" r="0" t="0"/>
              </a:stretch>
            </a:blipFill>
            <a:ln cap="flat" cmpd="sng" w="28575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108000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GT" sz="1050">
                  <a:solidFill>
                    <a:srgbClr val="0C0C0C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Marco Legal </a:t>
              </a:r>
              <a:endParaRPr b="1" sz="1050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2227" name="Google Shape;2227;p3"/>
            <p:cNvSpPr/>
            <p:nvPr/>
          </p:nvSpPr>
          <p:spPr>
            <a:xfrm>
              <a:off x="1428756" y="3802108"/>
              <a:ext cx="660904" cy="621247"/>
            </a:xfrm>
            <a:prstGeom prst="rect">
              <a:avLst/>
            </a:prstGeom>
            <a:blipFill rotWithShape="1">
              <a:blip r:embed="rId3">
                <a:alphaModFix amt="22000"/>
              </a:blip>
              <a:stretch>
                <a:fillRect b="0" l="0" r="0" t="0"/>
              </a:stretch>
            </a:blipFill>
            <a:ln cap="flat" cmpd="sng" w="28575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108000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GT" sz="1050">
                  <a:solidFill>
                    <a:srgbClr val="0C0C0C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Trabajo Multiactor </a:t>
              </a:r>
              <a:endParaRPr b="1" sz="1050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</p:grpSp>
      <p:pic>
        <p:nvPicPr>
          <p:cNvPr id="2228" name="Google Shape;2228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65249" y="2148088"/>
            <a:ext cx="4447654" cy="33334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9" name="Shape 2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eleSUR" id="2630" name="Google Shape;2630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54432" y="2231083"/>
            <a:ext cx="3876200" cy="2170672"/>
          </a:xfrm>
          <a:prstGeom prst="rect">
            <a:avLst/>
          </a:prstGeom>
          <a:noFill/>
          <a:ln>
            <a:noFill/>
          </a:ln>
        </p:spPr>
      </p:pic>
      <p:sp>
        <p:nvSpPr>
          <p:cNvPr id="2631" name="Google Shape;2631;p30"/>
          <p:cNvSpPr txBox="1"/>
          <p:nvPr/>
        </p:nvSpPr>
        <p:spPr>
          <a:xfrm>
            <a:off x="3656142" y="1416909"/>
            <a:ext cx="233130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1800">
                <a:solidFill>
                  <a:schemeClr val="dk1"/>
                </a:solidFill>
                <a:latin typeface="Bodoni"/>
                <a:ea typeface="Bodoni"/>
                <a:cs typeface="Bodoni"/>
                <a:sym typeface="Bodoni"/>
              </a:rPr>
              <a:t>Muchas gracias!!</a:t>
            </a:r>
            <a:endParaRPr sz="1800">
              <a:solidFill>
                <a:schemeClr val="dk1"/>
              </a:solidFill>
              <a:latin typeface="Bodoni"/>
              <a:ea typeface="Bodoni"/>
              <a:cs typeface="Bodoni"/>
              <a:sym typeface="Bodoni"/>
            </a:endParaRPr>
          </a:p>
        </p:txBody>
      </p:sp>
      <p:sp>
        <p:nvSpPr>
          <p:cNvPr id="2632" name="Google Shape;2632;p30"/>
          <p:cNvSpPr txBox="1"/>
          <p:nvPr/>
        </p:nvSpPr>
        <p:spPr>
          <a:xfrm>
            <a:off x="4300151" y="5375189"/>
            <a:ext cx="319070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1800">
                <a:solidFill>
                  <a:schemeClr val="dk1"/>
                </a:solidFill>
                <a:latin typeface="Bodoni"/>
                <a:ea typeface="Bodoni"/>
                <a:cs typeface="Bodoni"/>
                <a:sym typeface="Bodoni"/>
              </a:rPr>
              <a:t>Guatemala, enero 2021</a:t>
            </a:r>
            <a:endParaRPr sz="1800">
              <a:solidFill>
                <a:schemeClr val="dk1"/>
              </a:solidFill>
              <a:latin typeface="Bodoni"/>
              <a:ea typeface="Bodoni"/>
              <a:cs typeface="Bodoni"/>
              <a:sym typeface="Bodon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2" name="Shape 2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3" name="Google Shape;2233;p4"/>
          <p:cNvSpPr/>
          <p:nvPr/>
        </p:nvSpPr>
        <p:spPr>
          <a:xfrm>
            <a:off x="4496776" y="2433022"/>
            <a:ext cx="4068581" cy="205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14313" lvl="0" marL="214313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lang="es-GT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Consejo Nacional de Seguridad Alimentaria y Nutricional -CONASAN-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4313" lvl="0" marL="214313" marR="0" rtl="0" algn="l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lang="es-GT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Instancia de Consulta y Participación Social -INCOPAS-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4313" lvl="0" marL="214313" marR="0" rtl="0" algn="l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lang="es-GT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Secretaría de Seguridad Alimentaria y Nutricional –SESAN-</a:t>
            </a:r>
            <a:endParaRPr/>
          </a:p>
          <a:p>
            <a:pPr indent="-214313" lvl="0" marL="214313" marR="0" rtl="0" algn="l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lang="es-GT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Grupo de Instituciones de Apoyo –GIA-</a:t>
            </a:r>
            <a:endParaRPr/>
          </a:p>
        </p:txBody>
      </p:sp>
      <p:sp>
        <p:nvSpPr>
          <p:cNvPr id="2234" name="Google Shape;2234;p4"/>
          <p:cNvSpPr/>
          <p:nvPr/>
        </p:nvSpPr>
        <p:spPr>
          <a:xfrm>
            <a:off x="3675693" y="1297038"/>
            <a:ext cx="4967428" cy="7839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GT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Gobernanza y Gran Cruzada Nacional por la Nutrición –GCNN-</a:t>
            </a:r>
            <a:endParaRPr b="1"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235" name="Google Shape;2235;p4"/>
          <p:cNvGrpSpPr/>
          <p:nvPr/>
        </p:nvGrpSpPr>
        <p:grpSpPr>
          <a:xfrm>
            <a:off x="271921" y="1422618"/>
            <a:ext cx="3926672" cy="4368582"/>
            <a:chOff x="1150876" y="1958612"/>
            <a:chExt cx="2909685" cy="2724368"/>
          </a:xfrm>
        </p:grpSpPr>
        <p:sp>
          <p:nvSpPr>
            <p:cNvPr id="2236" name="Google Shape;2236;p4"/>
            <p:cNvSpPr/>
            <p:nvPr/>
          </p:nvSpPr>
          <p:spPr>
            <a:xfrm>
              <a:off x="2133600" y="1958612"/>
              <a:ext cx="938784" cy="880872"/>
            </a:xfrm>
            <a:prstGeom prst="rect">
              <a:avLst/>
            </a:prstGeom>
            <a:blipFill rotWithShape="1">
              <a:blip r:embed="rId3">
                <a:alphaModFix amt="22000"/>
              </a:blip>
              <a:tile algn="tl" flip="none" tx="-127000" sx="100000" ty="0" sy="91000"/>
            </a:blipFill>
            <a:ln cap="flat" cmpd="sng" w="28575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108000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GT" sz="1200">
                  <a:solidFill>
                    <a:srgbClr val="0C0C0C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CONASAN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GT" sz="1200">
                  <a:solidFill>
                    <a:srgbClr val="0C0C0C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Consejo Nacional de Seguridad Alimentaria </a:t>
              </a:r>
              <a:endParaRPr b="1" sz="1200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2237" name="Google Shape;2237;p4"/>
            <p:cNvSpPr/>
            <p:nvPr/>
          </p:nvSpPr>
          <p:spPr>
            <a:xfrm>
              <a:off x="2133600" y="2880360"/>
              <a:ext cx="938784" cy="880872"/>
            </a:xfrm>
            <a:prstGeom prst="rect">
              <a:avLst/>
            </a:prstGeom>
            <a:blipFill rotWithShape="1">
              <a:blip r:embed="rId3">
                <a:alphaModFix amt="22000"/>
              </a:blip>
              <a:tile algn="tl" flip="none" tx="-127000" sx="100000" ty="0" sy="91000"/>
            </a:blipFill>
            <a:ln cap="flat" cmpd="sng" w="28575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108000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GT" sz="1200">
                  <a:solidFill>
                    <a:srgbClr val="0C0C0C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SINASAN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GT" sz="1200">
                  <a:solidFill>
                    <a:srgbClr val="0C0C0C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Sistema Nacional de Seguridad alimentaria</a:t>
              </a:r>
              <a:endParaRPr b="1" sz="1200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2238" name="Google Shape;2238;p4"/>
            <p:cNvSpPr/>
            <p:nvPr/>
          </p:nvSpPr>
          <p:spPr>
            <a:xfrm>
              <a:off x="2133600" y="3802108"/>
              <a:ext cx="938784" cy="880872"/>
            </a:xfrm>
            <a:prstGeom prst="rect">
              <a:avLst/>
            </a:prstGeom>
            <a:blipFill rotWithShape="1">
              <a:blip r:embed="rId3">
                <a:alphaModFix amt="22000"/>
              </a:blip>
              <a:tile algn="tl" flip="none" tx="-127000" sx="100000" ty="0" sy="91000"/>
            </a:blipFill>
            <a:ln cap="flat" cmpd="sng" w="28575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108000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GT" sz="1200">
                  <a:solidFill>
                    <a:srgbClr val="0C0C0C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GIA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GT" sz="1200">
                  <a:solidFill>
                    <a:srgbClr val="0C0C0C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Grupo de Instituciones de Apoyo  </a:t>
              </a:r>
              <a:endParaRPr b="1" sz="1200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2239" name="Google Shape;2239;p4"/>
            <p:cNvSpPr/>
            <p:nvPr/>
          </p:nvSpPr>
          <p:spPr>
            <a:xfrm>
              <a:off x="3121777" y="2887057"/>
              <a:ext cx="938784" cy="880872"/>
            </a:xfrm>
            <a:prstGeom prst="rect">
              <a:avLst/>
            </a:prstGeom>
            <a:blipFill rotWithShape="1">
              <a:blip r:embed="rId3">
                <a:alphaModFix amt="22000"/>
              </a:blip>
              <a:tile algn="tl" flip="none" tx="-127000" sx="100000" ty="0" sy="91000"/>
            </a:blipFill>
            <a:ln cap="flat" cmpd="sng" w="28575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108000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GT" sz="1200">
                  <a:solidFill>
                    <a:srgbClr val="0C0C0C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INCOPAS 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GT" sz="1200">
                  <a:solidFill>
                    <a:srgbClr val="0C0C0C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Instancia de Consulta y Participación Social 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200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2240" name="Google Shape;2240;p4"/>
            <p:cNvSpPr/>
            <p:nvPr/>
          </p:nvSpPr>
          <p:spPr>
            <a:xfrm>
              <a:off x="1150876" y="2887057"/>
              <a:ext cx="938784" cy="880872"/>
            </a:xfrm>
            <a:prstGeom prst="rect">
              <a:avLst/>
            </a:prstGeom>
            <a:blipFill rotWithShape="1">
              <a:blip r:embed="rId3">
                <a:alphaModFix amt="22000"/>
              </a:blip>
              <a:tile algn="tl" flip="none" tx="-127000" sx="100000" ty="0" sy="91000"/>
            </a:blipFill>
            <a:ln cap="flat" cmpd="sng" w="28575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108000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GT" sz="1200">
                  <a:solidFill>
                    <a:srgbClr val="0C0C0C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SESAN 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GT" sz="1200">
                  <a:solidFill>
                    <a:srgbClr val="0C0C0C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Secretaria de Seguridad Alimentaria y Nutricional </a:t>
              </a:r>
              <a:endParaRPr b="1" sz="1200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2241" name="Google Shape;2241;p4"/>
            <p:cNvSpPr/>
            <p:nvPr/>
          </p:nvSpPr>
          <p:spPr>
            <a:xfrm>
              <a:off x="3116324" y="2216577"/>
              <a:ext cx="660904" cy="621247"/>
            </a:xfrm>
            <a:prstGeom prst="rect">
              <a:avLst/>
            </a:prstGeom>
            <a:blipFill rotWithShape="1">
              <a:blip r:embed="rId3">
                <a:alphaModFix amt="22000"/>
              </a:blip>
              <a:tile algn="tl" flip="none" tx="-127000" sx="100000" ty="0" sy="91000"/>
            </a:blipFill>
            <a:ln cap="flat" cmpd="sng" w="28575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108000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GT" sz="1050">
                  <a:solidFill>
                    <a:srgbClr val="0C0C0C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Gobernanza 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050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2242" name="Google Shape;2242;p4"/>
            <p:cNvSpPr/>
            <p:nvPr/>
          </p:nvSpPr>
          <p:spPr>
            <a:xfrm>
              <a:off x="3116324" y="3817163"/>
              <a:ext cx="660904" cy="621247"/>
            </a:xfrm>
            <a:prstGeom prst="rect">
              <a:avLst/>
            </a:prstGeom>
            <a:blipFill rotWithShape="1">
              <a:blip r:embed="rId3">
                <a:alphaModFix amt="22000"/>
              </a:blip>
              <a:tile algn="tl" flip="none" tx="-127000" sx="100000" ty="0" sy="91000"/>
            </a:blipFill>
            <a:ln cap="flat" cmpd="sng" w="28575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108000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GT" sz="1050">
                  <a:solidFill>
                    <a:srgbClr val="0C0C0C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Gobernanza Municipal </a:t>
              </a:r>
              <a:endParaRPr b="1" sz="1050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2243" name="Google Shape;2243;p4"/>
            <p:cNvSpPr/>
            <p:nvPr/>
          </p:nvSpPr>
          <p:spPr>
            <a:xfrm>
              <a:off x="1428756" y="2218237"/>
              <a:ext cx="660904" cy="621247"/>
            </a:xfrm>
            <a:prstGeom prst="rect">
              <a:avLst/>
            </a:prstGeom>
            <a:blipFill rotWithShape="1">
              <a:blip r:embed="rId3">
                <a:alphaModFix amt="22000"/>
              </a:blip>
              <a:tile algn="tl" flip="none" tx="-127000" sx="100000" ty="0" sy="91000"/>
            </a:blipFill>
            <a:ln cap="flat" cmpd="sng" w="28575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108000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GT" sz="1050">
                  <a:solidFill>
                    <a:srgbClr val="0C0C0C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Marco Legal </a:t>
              </a:r>
              <a:endParaRPr b="1" sz="1050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2244" name="Google Shape;2244;p4"/>
            <p:cNvSpPr/>
            <p:nvPr/>
          </p:nvSpPr>
          <p:spPr>
            <a:xfrm>
              <a:off x="1428756" y="3802108"/>
              <a:ext cx="660904" cy="621247"/>
            </a:xfrm>
            <a:prstGeom prst="rect">
              <a:avLst/>
            </a:prstGeom>
            <a:blipFill rotWithShape="1">
              <a:blip r:embed="rId3">
                <a:alphaModFix amt="22000"/>
              </a:blip>
              <a:tile algn="tl" flip="none" tx="-127000" sx="100000" ty="0" sy="91000"/>
            </a:blipFill>
            <a:ln cap="flat" cmpd="sng" w="28575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108000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GT" sz="1050">
                  <a:solidFill>
                    <a:srgbClr val="0C0C0C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Trabajo Multiactor </a:t>
              </a:r>
              <a:endParaRPr b="1" sz="1050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8" name="Shape 2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9" name="Google Shape;2249;p5"/>
          <p:cNvSpPr txBox="1"/>
          <p:nvPr/>
        </p:nvSpPr>
        <p:spPr>
          <a:xfrm>
            <a:off x="1401925" y="2446714"/>
            <a:ext cx="6382139" cy="14084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s-GT" sz="2400">
                <a:solidFill>
                  <a:srgbClr val="366092"/>
                </a:solidFill>
                <a:latin typeface="Arial"/>
                <a:ea typeface="Arial"/>
                <a:cs typeface="Arial"/>
                <a:sym typeface="Arial"/>
              </a:rPr>
              <a:t>SISTEMA DE INFORMACIÓN MUNICIPAL DE SEGURIDAD ALIMENTARIA Y NUTRICIONAL –SIMSAN-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36609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36609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0" name="Google Shape;2250;p5"/>
          <p:cNvSpPr txBox="1"/>
          <p:nvPr>
            <p:ph idx="1" type="subTitle"/>
          </p:nvPr>
        </p:nvSpPr>
        <p:spPr>
          <a:xfrm>
            <a:off x="1924324" y="4810819"/>
            <a:ext cx="5972174" cy="2921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366092"/>
              </a:buClr>
              <a:buSzPts val="1200"/>
              <a:buNone/>
            </a:pPr>
            <a:r>
              <a:rPr lang="es-GT" sz="1200">
                <a:solidFill>
                  <a:srgbClr val="366092"/>
                </a:solidFill>
                <a:latin typeface="Arial"/>
                <a:ea typeface="Arial"/>
                <a:cs typeface="Arial"/>
                <a:sym typeface="Arial"/>
              </a:rPr>
              <a:t>Primer Encuentro de Interaprendizaje “Escuchando la Voz de la Red de la Sociedad Civil de Latino América y El Caribe”, 13 de enero de 2021</a:t>
            </a:r>
            <a:endParaRPr sz="1200">
              <a:solidFill>
                <a:srgbClr val="36609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5" name="Shape 2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https://mail.google.com/mail/u/0/?ui=2&amp;ik=7653c6acdf&amp;view=fimg&amp;th=16129e7f02fe9f25&amp;attid=0.1.1&amp;disp=emb&amp;attbid=ANGjdJ-HruE4evPje-qpWchWBMR8TLB3nYdlQhJfzdsXg1CTdtU-xYfrkNLc6poREERmyEOVAN7OV-_AkElKvqTb-0pFrZk49hMuO8_FQd-weeNjyJdtlhscMTJVUFw&amp;sz=s0-l75-ft&amp;ats=1516826525044&amp;rm=16129e7f02fe9f25&amp;zw&amp;atsh=1" id="2256" name="Google Shape;2256;p6"/>
          <p:cNvSpPr/>
          <p:nvPr/>
        </p:nvSpPr>
        <p:spPr>
          <a:xfrm>
            <a:off x="1230511" y="1418928"/>
            <a:ext cx="171450" cy="171451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51425" spcFirstLastPara="1" rIns="51425" wrap="square" tIns="2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13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7" name="Google Shape;2257;p6"/>
          <p:cNvSpPr/>
          <p:nvPr/>
        </p:nvSpPr>
        <p:spPr>
          <a:xfrm>
            <a:off x="3730912" y="2346416"/>
            <a:ext cx="924728" cy="559997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GT" sz="135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9 Países</a:t>
            </a:r>
            <a:endParaRPr/>
          </a:p>
        </p:txBody>
      </p:sp>
      <p:grpSp>
        <p:nvGrpSpPr>
          <p:cNvPr id="2258" name="Google Shape;2258;p6"/>
          <p:cNvGrpSpPr/>
          <p:nvPr/>
        </p:nvGrpSpPr>
        <p:grpSpPr>
          <a:xfrm>
            <a:off x="711925" y="3855559"/>
            <a:ext cx="6844604" cy="1821129"/>
            <a:chOff x="0" y="103742"/>
            <a:chExt cx="6844604" cy="1821129"/>
          </a:xfrm>
        </p:grpSpPr>
        <p:sp>
          <p:nvSpPr>
            <p:cNvPr id="2259" name="Google Shape;2259;p6"/>
            <p:cNvSpPr/>
            <p:nvPr/>
          </p:nvSpPr>
          <p:spPr>
            <a:xfrm>
              <a:off x="0" y="740599"/>
              <a:ext cx="6844604" cy="799740"/>
            </a:xfrm>
            <a:prstGeom prst="notchedRightArrow">
              <a:avLst>
                <a:gd fmla="val 50000" name="adj1"/>
                <a:gd fmla="val 50000" name="adj2"/>
              </a:avLst>
            </a:prstGeom>
            <a:solidFill>
              <a:srgbClr val="CFD7E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0" name="Google Shape;2260;p6"/>
            <p:cNvSpPr/>
            <p:nvPr/>
          </p:nvSpPr>
          <p:spPr>
            <a:xfrm>
              <a:off x="0" y="262620"/>
              <a:ext cx="765290" cy="6010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1" name="Google Shape;2261;p6"/>
            <p:cNvSpPr txBox="1"/>
            <p:nvPr/>
          </p:nvSpPr>
          <p:spPr>
            <a:xfrm>
              <a:off x="0" y="262620"/>
              <a:ext cx="765290" cy="6010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9550" lIns="99550" spcFirstLastPara="1" rIns="99550" wrap="square" tIns="995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GT" sz="1400">
                  <a:solidFill>
                    <a:srgbClr val="366092"/>
                  </a:solidFill>
                  <a:latin typeface="Calibri"/>
                  <a:ea typeface="Calibri"/>
                  <a:cs typeface="Calibri"/>
                  <a:sym typeface="Calibri"/>
                </a:rPr>
                <a:t>Unión Europea</a:t>
              </a:r>
              <a:endParaRPr b="1" sz="1400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2" name="Google Shape;2262;p6"/>
            <p:cNvSpPr/>
            <p:nvPr/>
          </p:nvSpPr>
          <p:spPr>
            <a:xfrm>
              <a:off x="285075" y="974950"/>
              <a:ext cx="199935" cy="199935"/>
            </a:xfrm>
            <a:prstGeom prst="ellipse">
              <a:avLst/>
            </a:prstGeom>
            <a:solidFill>
              <a:schemeClr val="accent1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3" name="Google Shape;2263;p6"/>
            <p:cNvSpPr/>
            <p:nvPr/>
          </p:nvSpPr>
          <p:spPr>
            <a:xfrm>
              <a:off x="802446" y="1387036"/>
              <a:ext cx="964652" cy="48594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4" name="Google Shape;2264;p6"/>
            <p:cNvSpPr txBox="1"/>
            <p:nvPr/>
          </p:nvSpPr>
          <p:spPr>
            <a:xfrm>
              <a:off x="802446" y="1387036"/>
              <a:ext cx="964652" cy="48594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9550" lIns="99550" spcFirstLastPara="1" rIns="99550" wrap="square" tIns="995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GT" sz="1400">
                  <a:solidFill>
                    <a:srgbClr val="366092"/>
                  </a:solidFill>
                  <a:latin typeface="Calibri"/>
                  <a:ea typeface="Calibri"/>
                  <a:cs typeface="Calibri"/>
                  <a:sym typeface="Calibri"/>
                </a:rPr>
                <a:t>Establecer una plataforma </a:t>
              </a:r>
              <a:endParaRPr b="1" sz="1400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5" name="Google Shape;2265;p6"/>
            <p:cNvSpPr/>
            <p:nvPr/>
          </p:nvSpPr>
          <p:spPr>
            <a:xfrm>
              <a:off x="1160893" y="1103072"/>
              <a:ext cx="199935" cy="199935"/>
            </a:xfrm>
            <a:prstGeom prst="ellipse">
              <a:avLst/>
            </a:prstGeom>
            <a:solidFill>
              <a:schemeClr val="accent1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6" name="Google Shape;2266;p6"/>
            <p:cNvSpPr/>
            <p:nvPr/>
          </p:nvSpPr>
          <p:spPr>
            <a:xfrm>
              <a:off x="1760319" y="129735"/>
              <a:ext cx="1007286" cy="7582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7" name="Google Shape;2267;p6"/>
            <p:cNvSpPr txBox="1"/>
            <p:nvPr/>
          </p:nvSpPr>
          <p:spPr>
            <a:xfrm>
              <a:off x="1760319" y="129735"/>
              <a:ext cx="1007286" cy="7582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9550" lIns="99550" spcFirstLastPara="1" rIns="99550" wrap="square" tIns="995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GT" sz="1400">
                  <a:solidFill>
                    <a:srgbClr val="366092"/>
                  </a:solidFill>
                  <a:latin typeface="Calibri"/>
                  <a:ea typeface="Calibri"/>
                  <a:cs typeface="Calibri"/>
                  <a:sym typeface="Calibri"/>
                </a:rPr>
                <a:t>Analizar información y datos</a:t>
              </a:r>
              <a:endParaRPr b="1" sz="1400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8" name="Google Shape;2268;p6"/>
            <p:cNvSpPr/>
            <p:nvPr/>
          </p:nvSpPr>
          <p:spPr>
            <a:xfrm>
              <a:off x="2157710" y="1014241"/>
              <a:ext cx="199935" cy="199935"/>
            </a:xfrm>
            <a:prstGeom prst="ellipse">
              <a:avLst/>
            </a:prstGeom>
            <a:solidFill>
              <a:schemeClr val="accent1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9" name="Google Shape;2269;p6"/>
            <p:cNvSpPr/>
            <p:nvPr/>
          </p:nvSpPr>
          <p:spPr>
            <a:xfrm>
              <a:off x="2774682" y="1396435"/>
              <a:ext cx="1160502" cy="52843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0" name="Google Shape;2270;p6"/>
            <p:cNvSpPr txBox="1"/>
            <p:nvPr/>
          </p:nvSpPr>
          <p:spPr>
            <a:xfrm>
              <a:off x="2774682" y="1396435"/>
              <a:ext cx="1160502" cy="52843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9550" lIns="99550" spcFirstLastPara="1" rIns="99550" wrap="square" tIns="995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GT" sz="1400">
                  <a:solidFill>
                    <a:srgbClr val="366092"/>
                  </a:solidFill>
                  <a:latin typeface="Calibri"/>
                  <a:ea typeface="Calibri"/>
                  <a:cs typeface="Calibri"/>
                  <a:sym typeface="Calibri"/>
                </a:rPr>
                <a:t>Propiedad de los países</a:t>
              </a:r>
              <a:endParaRPr/>
            </a:p>
          </p:txBody>
        </p:sp>
        <p:sp>
          <p:nvSpPr>
            <p:cNvPr id="2271" name="Google Shape;2271;p6"/>
            <p:cNvSpPr/>
            <p:nvPr/>
          </p:nvSpPr>
          <p:spPr>
            <a:xfrm>
              <a:off x="3252451" y="1092449"/>
              <a:ext cx="199935" cy="199935"/>
            </a:xfrm>
            <a:prstGeom prst="ellipse">
              <a:avLst/>
            </a:prstGeom>
            <a:solidFill>
              <a:schemeClr val="accent1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2" name="Google Shape;2272;p6"/>
            <p:cNvSpPr/>
            <p:nvPr/>
          </p:nvSpPr>
          <p:spPr>
            <a:xfrm>
              <a:off x="4005194" y="103742"/>
              <a:ext cx="1128874" cy="776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3" name="Google Shape;2273;p6"/>
            <p:cNvSpPr txBox="1"/>
            <p:nvPr/>
          </p:nvSpPr>
          <p:spPr>
            <a:xfrm>
              <a:off x="4005194" y="103742"/>
              <a:ext cx="1128874" cy="776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9550" lIns="99550" spcFirstLastPara="1" rIns="99550" wrap="square" tIns="995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GT" sz="1400">
                  <a:solidFill>
                    <a:srgbClr val="366092"/>
                  </a:solidFill>
                  <a:latin typeface="Calibri"/>
                  <a:ea typeface="Calibri"/>
                  <a:cs typeface="Calibri"/>
                  <a:sym typeface="Calibri"/>
                </a:rPr>
                <a:t>Basadas en estructuras institucionales</a:t>
              </a:r>
              <a:endParaRPr/>
            </a:p>
          </p:txBody>
        </p:sp>
        <p:sp>
          <p:nvSpPr>
            <p:cNvPr id="2274" name="Google Shape;2274;p6"/>
            <p:cNvSpPr/>
            <p:nvPr/>
          </p:nvSpPr>
          <p:spPr>
            <a:xfrm>
              <a:off x="4407987" y="1018817"/>
              <a:ext cx="199935" cy="199935"/>
            </a:xfrm>
            <a:prstGeom prst="ellipse">
              <a:avLst/>
            </a:prstGeom>
            <a:solidFill>
              <a:schemeClr val="accent1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5" name="Google Shape;2275;p6"/>
            <p:cNvSpPr/>
            <p:nvPr/>
          </p:nvSpPr>
          <p:spPr>
            <a:xfrm>
              <a:off x="5031578" y="1273531"/>
              <a:ext cx="1074506" cy="6085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6" name="Google Shape;2276;p6"/>
            <p:cNvSpPr txBox="1"/>
            <p:nvPr/>
          </p:nvSpPr>
          <p:spPr>
            <a:xfrm>
              <a:off x="5031578" y="1273531"/>
              <a:ext cx="1074506" cy="6085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9550" lIns="99550" spcFirstLastPara="1" rIns="99550" wrap="square" tIns="995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GT" sz="1400">
                  <a:solidFill>
                    <a:srgbClr val="366092"/>
                  </a:solidFill>
                  <a:latin typeface="Calibri"/>
                  <a:ea typeface="Calibri"/>
                  <a:cs typeface="Calibri"/>
                  <a:sym typeface="Calibri"/>
                </a:rPr>
                <a:t>Fortalecer la gobernanza y propiciar el diálogo</a:t>
              </a:r>
              <a:endParaRPr/>
            </a:p>
          </p:txBody>
        </p:sp>
        <p:sp>
          <p:nvSpPr>
            <p:cNvPr id="2277" name="Google Shape;2277;p6"/>
            <p:cNvSpPr/>
            <p:nvPr/>
          </p:nvSpPr>
          <p:spPr>
            <a:xfrm>
              <a:off x="5520524" y="1072432"/>
              <a:ext cx="199935" cy="199935"/>
            </a:xfrm>
            <a:prstGeom prst="ellipse">
              <a:avLst/>
            </a:prstGeom>
            <a:solidFill>
              <a:schemeClr val="accent1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aphicFrame>
        <p:nvGraphicFramePr>
          <p:cNvPr id="2278" name="Google Shape;2278;p6"/>
          <p:cNvGraphicFramePr/>
          <p:nvPr/>
        </p:nvGraphicFramePr>
        <p:xfrm>
          <a:off x="1317665" y="1908370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{6E016E66-69D8-4C27-821F-95FB04AFE190}</a:tableStyleId>
              </a:tblPr>
              <a:tblGrid>
                <a:gridCol w="1522075"/>
                <a:gridCol w="679950"/>
              </a:tblGrid>
              <a:tr h="2376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GT" sz="1100" u="none" cap="none" strike="noStrike"/>
                        <a:t>PAIS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GT" sz="1100" u="none" cap="none" strike="noStrike"/>
                        <a:t>DC %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2160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GT" sz="900" u="none" cap="none" strike="noStrike">
                          <a:solidFill>
                            <a:srgbClr val="366092"/>
                          </a:solidFill>
                        </a:rPr>
                        <a:t>Bangladesh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GT" sz="900">
                          <a:solidFill>
                            <a:srgbClr val="366092"/>
                          </a:solidFill>
                        </a:rPr>
                        <a:t>36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2160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GT" sz="900">
                          <a:solidFill>
                            <a:srgbClr val="366092"/>
                          </a:solidFill>
                        </a:rPr>
                        <a:t>Burquina Faso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GT" sz="900">
                          <a:solidFill>
                            <a:srgbClr val="366092"/>
                          </a:solidFill>
                        </a:rPr>
                        <a:t>27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2160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GT" sz="900">
                          <a:solidFill>
                            <a:srgbClr val="366092"/>
                          </a:solidFill>
                        </a:rPr>
                        <a:t>Cote d Ivorre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GT" sz="900">
                          <a:solidFill>
                            <a:srgbClr val="366092"/>
                          </a:solidFill>
                        </a:rPr>
                        <a:t>30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2160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GT" sz="900">
                          <a:solidFill>
                            <a:srgbClr val="366092"/>
                          </a:solidFill>
                        </a:rPr>
                        <a:t>Ethiopia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GT" sz="900">
                          <a:solidFill>
                            <a:srgbClr val="366092"/>
                          </a:solidFill>
                        </a:rPr>
                        <a:t>38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2160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GT" sz="900">
                          <a:solidFill>
                            <a:srgbClr val="366092"/>
                          </a:solidFill>
                        </a:rPr>
                        <a:t>Kenya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GT" sz="900">
                          <a:solidFill>
                            <a:srgbClr val="366092"/>
                          </a:solidFill>
                        </a:rPr>
                        <a:t>26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2160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GT" sz="900">
                          <a:solidFill>
                            <a:srgbClr val="366092"/>
                          </a:solidFill>
                        </a:rPr>
                        <a:t>Laos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GT" sz="900">
                          <a:solidFill>
                            <a:srgbClr val="366092"/>
                          </a:solidFill>
                        </a:rPr>
                        <a:t>44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2160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GT" sz="900">
                          <a:solidFill>
                            <a:srgbClr val="366092"/>
                          </a:solidFill>
                        </a:rPr>
                        <a:t>Uganda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GT" sz="900">
                          <a:solidFill>
                            <a:srgbClr val="366092"/>
                          </a:solidFill>
                        </a:rPr>
                        <a:t>29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2160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GT" sz="900">
                          <a:solidFill>
                            <a:srgbClr val="366092"/>
                          </a:solidFill>
                        </a:rPr>
                        <a:t>Zambia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GT" sz="900">
                          <a:solidFill>
                            <a:srgbClr val="366092"/>
                          </a:solidFill>
                        </a:rPr>
                        <a:t>40</a:t>
                      </a:r>
                      <a:endParaRPr/>
                    </a:p>
                  </a:txBody>
                  <a:tcPr marT="34300" marB="34300" marR="68575" marL="68575"/>
                </a:tc>
              </a:tr>
              <a:tr h="2160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GT" sz="900">
                          <a:solidFill>
                            <a:srgbClr val="366092"/>
                          </a:solidFill>
                        </a:rPr>
                        <a:t>Niger</a:t>
                      </a:r>
                      <a:endParaRPr/>
                    </a:p>
                  </a:txBody>
                  <a:tcPr marT="34300" marB="3430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GT" sz="900">
                          <a:solidFill>
                            <a:srgbClr val="366092"/>
                          </a:solidFill>
                        </a:rPr>
                        <a:t>42</a:t>
                      </a:r>
                      <a:endParaRPr/>
                    </a:p>
                  </a:txBody>
                  <a:tcPr marT="34300" marB="34300" marR="68575" marL="68575"/>
                </a:tc>
              </a:tr>
            </a:tbl>
          </a:graphicData>
        </a:graphic>
      </p:graphicFrame>
      <p:pic>
        <p:nvPicPr>
          <p:cNvPr id="2279" name="Google Shape;2279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16716" y="860374"/>
            <a:ext cx="1215135" cy="667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0" name="Google Shape;2280;p6"/>
          <p:cNvPicPr preferRelativeResize="0"/>
          <p:nvPr/>
        </p:nvPicPr>
        <p:blipFill rotWithShape="1">
          <a:blip r:embed="rId4">
            <a:alphaModFix/>
          </a:blip>
          <a:srcRect b="7663" l="0" r="0" t="3689"/>
          <a:stretch/>
        </p:blipFill>
        <p:spPr>
          <a:xfrm>
            <a:off x="1031397" y="988177"/>
            <a:ext cx="1137607" cy="516476"/>
          </a:xfrm>
          <a:prstGeom prst="rect">
            <a:avLst/>
          </a:prstGeom>
          <a:noFill/>
          <a:ln>
            <a:noFill/>
          </a:ln>
        </p:spPr>
      </p:pic>
      <p:sp>
        <p:nvSpPr>
          <p:cNvPr id="2281" name="Google Shape;2281;p6"/>
          <p:cNvSpPr/>
          <p:nvPr/>
        </p:nvSpPr>
        <p:spPr>
          <a:xfrm rot="-1091297">
            <a:off x="2465191" y="926760"/>
            <a:ext cx="982439" cy="334975"/>
          </a:xfrm>
          <a:prstGeom prst="curvedDownArrow">
            <a:avLst>
              <a:gd fmla="val 25000" name="adj1"/>
              <a:gd fmla="val 50000" name="adj2"/>
              <a:gd fmla="val 25000" name="adj3"/>
            </a:avLst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13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2" name="Google Shape;2282;p6"/>
          <p:cNvSpPr/>
          <p:nvPr/>
        </p:nvSpPr>
        <p:spPr>
          <a:xfrm rot="9867726">
            <a:off x="2504712" y="1485468"/>
            <a:ext cx="965347" cy="321634"/>
          </a:xfrm>
          <a:prstGeom prst="curvedDownArrow">
            <a:avLst>
              <a:gd fmla="val 25000" name="adj1"/>
              <a:gd fmla="val 50000" name="adj2"/>
              <a:gd fmla="val 25000" name="adj3"/>
            </a:avLst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2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3" name="Google Shape;2283;p6"/>
          <p:cNvSpPr txBox="1"/>
          <p:nvPr>
            <p:ph type="title"/>
          </p:nvPr>
        </p:nvSpPr>
        <p:spPr>
          <a:xfrm>
            <a:off x="4967635" y="950929"/>
            <a:ext cx="3019970" cy="7507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GT" sz="1800" u="sng">
                <a:solidFill>
                  <a:srgbClr val="366092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Plataforma de información nacional sobre nutrición</a:t>
            </a:r>
            <a:endParaRPr b="1" sz="1800">
              <a:solidFill>
                <a:srgbClr val="366092"/>
              </a:solidFill>
            </a:endParaRPr>
          </a:p>
        </p:txBody>
      </p:sp>
      <p:sp>
        <p:nvSpPr>
          <p:cNvPr id="2284" name="Google Shape;2284;p6"/>
          <p:cNvSpPr txBox="1"/>
          <p:nvPr/>
        </p:nvSpPr>
        <p:spPr>
          <a:xfrm>
            <a:off x="3682607" y="3163252"/>
            <a:ext cx="1077989" cy="6694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1500">
                <a:solidFill>
                  <a:srgbClr val="494429"/>
                </a:solidFill>
                <a:latin typeface="Calibri"/>
                <a:ea typeface="Calibri"/>
                <a:cs typeface="Calibri"/>
                <a:sym typeface="Calibri"/>
              </a:rPr>
              <a:t>Guatemala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1500">
                <a:solidFill>
                  <a:srgbClr val="494429"/>
                </a:solidFill>
                <a:latin typeface="Calibri"/>
                <a:ea typeface="Calibri"/>
                <a:cs typeface="Calibri"/>
                <a:sym typeface="Calibri"/>
              </a:rPr>
              <a:t>46.5%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750">
                <a:solidFill>
                  <a:srgbClr val="494429"/>
                </a:solidFill>
                <a:latin typeface="Calibri"/>
                <a:ea typeface="Calibri"/>
                <a:cs typeface="Calibri"/>
                <a:sym typeface="Calibri"/>
              </a:rPr>
              <a:t>ENSMI 2014-2015</a:t>
            </a:r>
            <a:endParaRPr/>
          </a:p>
        </p:txBody>
      </p:sp>
      <p:pic>
        <p:nvPicPr>
          <p:cNvPr id="2285" name="Google Shape;2285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031324" y="1798750"/>
            <a:ext cx="3167507" cy="19993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9" name="Shape 2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0" name="Google Shape;2290;p7"/>
          <p:cNvSpPr txBox="1"/>
          <p:nvPr>
            <p:ph type="title"/>
          </p:nvPr>
        </p:nvSpPr>
        <p:spPr>
          <a:xfrm>
            <a:off x="1143001" y="857251"/>
            <a:ext cx="6858000" cy="444863"/>
          </a:xfrm>
          <a:prstGeom prst="rect">
            <a:avLst/>
          </a:prstGeom>
          <a:solidFill>
            <a:srgbClr val="36609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GT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Ubicación geográfica del sitio piloto</a:t>
            </a:r>
            <a:endParaRPr/>
          </a:p>
        </p:txBody>
      </p:sp>
      <p:pic>
        <p:nvPicPr>
          <p:cNvPr id="2291" name="Google Shape;2291;p7"/>
          <p:cNvPicPr preferRelativeResize="0"/>
          <p:nvPr/>
        </p:nvPicPr>
        <p:blipFill rotWithShape="1">
          <a:blip r:embed="rId3">
            <a:alphaModFix/>
          </a:blip>
          <a:srcRect b="32186" l="4595" r="4650" t="35797"/>
          <a:stretch/>
        </p:blipFill>
        <p:spPr>
          <a:xfrm>
            <a:off x="1320835" y="1923407"/>
            <a:ext cx="3322817" cy="1989494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grpSp>
        <p:nvGrpSpPr>
          <p:cNvPr id="2292" name="Google Shape;2292;p7"/>
          <p:cNvGrpSpPr/>
          <p:nvPr/>
        </p:nvGrpSpPr>
        <p:grpSpPr>
          <a:xfrm>
            <a:off x="4572001" y="3497340"/>
            <a:ext cx="3246425" cy="2198375"/>
            <a:chOff x="2014125" y="129095"/>
            <a:chExt cx="9676137" cy="5927032"/>
          </a:xfrm>
        </p:grpSpPr>
        <p:pic>
          <p:nvPicPr>
            <p:cNvPr id="2293" name="Google Shape;2293;p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134469" y="129095"/>
              <a:ext cx="5555793" cy="59270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94" name="Google Shape;2294;p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2014125" y="837489"/>
              <a:ext cx="3620964" cy="37924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95" name="Google Shape;2295;p7"/>
            <p:cNvSpPr txBox="1"/>
            <p:nvPr/>
          </p:nvSpPr>
          <p:spPr>
            <a:xfrm>
              <a:off x="6542686" y="4260640"/>
              <a:ext cx="3185026" cy="8090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GT" sz="135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Totonicapán</a:t>
              </a:r>
              <a:endParaRPr/>
            </a:p>
          </p:txBody>
        </p:sp>
        <p:sp>
          <p:nvSpPr>
            <p:cNvPr id="2296" name="Google Shape;2296;p7"/>
            <p:cNvSpPr txBox="1"/>
            <p:nvPr/>
          </p:nvSpPr>
          <p:spPr>
            <a:xfrm rot="-3031543">
              <a:off x="1982739" y="1855926"/>
              <a:ext cx="3551008" cy="8944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GT" sz="135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Momostenango</a:t>
              </a:r>
              <a:endParaRPr/>
            </a:p>
          </p:txBody>
        </p:sp>
        <p:sp>
          <p:nvSpPr>
            <p:cNvPr id="2297" name="Google Shape;2297;p7"/>
            <p:cNvSpPr/>
            <p:nvPr/>
          </p:nvSpPr>
          <p:spPr>
            <a:xfrm rot="-8390728">
              <a:off x="3977133" y="2325461"/>
              <a:ext cx="3959878" cy="736756"/>
            </a:xfrm>
            <a:prstGeom prst="curvedUpArrow">
              <a:avLst>
                <a:gd fmla="val 25000" name="adj1"/>
                <a:gd fmla="val 44268" name="adj2"/>
                <a:gd fmla="val 32161" name="adj3"/>
              </a:avLst>
            </a:prstGeom>
            <a:solidFill>
              <a:schemeClr val="accent1"/>
            </a:solidFill>
            <a:ln cap="flat" cmpd="sng" w="25400">
              <a:solidFill>
                <a:srgbClr val="395E8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298" name="Google Shape;2298;p7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6867348" y="3730488"/>
              <a:ext cx="638754" cy="677127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2299" name="Google Shape;2299;p7"/>
          <p:cNvCxnSpPr/>
          <p:nvPr/>
        </p:nvCxnSpPr>
        <p:spPr>
          <a:xfrm>
            <a:off x="1944860" y="3020158"/>
            <a:ext cx="4821701" cy="157637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</p:cxnSp>
      <p:sp>
        <p:nvSpPr>
          <p:cNvPr id="2300" name="Google Shape;2300;p7"/>
          <p:cNvSpPr txBox="1"/>
          <p:nvPr/>
        </p:nvSpPr>
        <p:spPr>
          <a:xfrm>
            <a:off x="6486257" y="4596527"/>
            <a:ext cx="1303729" cy="3000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GT"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Guatemala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4" name="Shape 2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5" name="Google Shape;2305;p8"/>
          <p:cNvPicPr preferRelativeResize="0"/>
          <p:nvPr/>
        </p:nvPicPr>
        <p:blipFill rotWithShape="1">
          <a:blip r:embed="rId3">
            <a:alphaModFix/>
          </a:blip>
          <a:srcRect b="5164" l="10746" r="11791" t="2806"/>
          <a:stretch/>
        </p:blipFill>
        <p:spPr>
          <a:xfrm>
            <a:off x="0" y="857250"/>
            <a:ext cx="9144000" cy="46242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9" name="Shape 2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0" name="Google Shape;2310;p9"/>
          <p:cNvPicPr preferRelativeResize="0"/>
          <p:nvPr/>
        </p:nvPicPr>
        <p:blipFill rotWithShape="1">
          <a:blip r:embed="rId3">
            <a:alphaModFix/>
          </a:blip>
          <a:srcRect b="5640" l="11194" r="11343" t="2807"/>
          <a:stretch/>
        </p:blipFill>
        <p:spPr>
          <a:xfrm>
            <a:off x="0" y="857251"/>
            <a:ext cx="9144000" cy="49222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5_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0.xml><?xml version="1.0" encoding="utf-8"?>
<a:theme xmlns:a="http://schemas.openxmlformats.org/drawingml/2006/main" xmlns:r="http://schemas.openxmlformats.org/officeDocument/2006/relationships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1.xml><?xml version="1.0" encoding="utf-8"?>
<a:theme xmlns:a="http://schemas.openxmlformats.org/drawingml/2006/main" xmlns:r="http://schemas.openxmlformats.org/officeDocument/2006/relationships" name="4_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2.xml><?xml version="1.0" encoding="utf-8"?>
<a:theme xmlns:a="http://schemas.openxmlformats.org/drawingml/2006/main" xmlns:r="http://schemas.openxmlformats.org/officeDocument/2006/relationships" name="4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3.xml><?xml version="1.0" encoding="utf-8"?>
<a:theme xmlns:a="http://schemas.openxmlformats.org/drawingml/2006/main" xmlns:r="http://schemas.openxmlformats.org/officeDocument/2006/relationships" name="3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4.xml><?xml version="1.0" encoding="utf-8"?>
<a:theme xmlns:a="http://schemas.openxmlformats.org/drawingml/2006/main" xmlns:r="http://schemas.openxmlformats.org/officeDocument/2006/relationships" name="14_Tema de Office">
  <a:themeElements>
    <a:clrScheme name="Personalizado 14">
      <a:dk1>
        <a:srgbClr val="000000"/>
      </a:dk1>
      <a:lt1>
        <a:srgbClr val="FFFFFF"/>
      </a:lt1>
      <a:dk2>
        <a:srgbClr val="44546A"/>
      </a:dk2>
      <a:lt2>
        <a:srgbClr val="F2F2F2"/>
      </a:lt2>
      <a:accent1>
        <a:srgbClr val="339966"/>
      </a:accent1>
      <a:accent2>
        <a:srgbClr val="ED7D31"/>
      </a:accent2>
      <a:accent3>
        <a:srgbClr val="A5A5A5"/>
      </a:accent3>
      <a:accent4>
        <a:srgbClr val="D7B5C6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5.xml><?xml version="1.0" encoding="utf-8"?>
<a:theme xmlns:a="http://schemas.openxmlformats.org/drawingml/2006/main" xmlns:r="http://schemas.openxmlformats.org/officeDocument/2006/relationships" name="18_Tema de Office">
  <a:themeElements>
    <a:clrScheme name="Personalizado 14">
      <a:dk1>
        <a:srgbClr val="000000"/>
      </a:dk1>
      <a:lt1>
        <a:srgbClr val="FFFFFF"/>
      </a:lt1>
      <a:dk2>
        <a:srgbClr val="44546A"/>
      </a:dk2>
      <a:lt2>
        <a:srgbClr val="F2F2F2"/>
      </a:lt2>
      <a:accent1>
        <a:srgbClr val="339966"/>
      </a:accent1>
      <a:accent2>
        <a:srgbClr val="ED7D31"/>
      </a:accent2>
      <a:accent3>
        <a:srgbClr val="A5A5A5"/>
      </a:accent3>
      <a:accent4>
        <a:srgbClr val="D7B5C6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6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7.xml><?xml version="1.0" encoding="utf-8"?>
<a:theme xmlns:a="http://schemas.openxmlformats.org/drawingml/2006/main" xmlns:r="http://schemas.openxmlformats.org/officeDocument/2006/relationships" name="9_Tema de Office">
  <a:themeElements>
    <a:clrScheme name="Personalizado 14">
      <a:dk1>
        <a:srgbClr val="000000"/>
      </a:dk1>
      <a:lt1>
        <a:srgbClr val="FFFFFF"/>
      </a:lt1>
      <a:dk2>
        <a:srgbClr val="44546A"/>
      </a:dk2>
      <a:lt2>
        <a:srgbClr val="F2F2F2"/>
      </a:lt2>
      <a:accent1>
        <a:srgbClr val="339966"/>
      </a:accent1>
      <a:accent2>
        <a:srgbClr val="ED7D31"/>
      </a:accent2>
      <a:accent3>
        <a:srgbClr val="A5A5A5"/>
      </a:accent3>
      <a:accent4>
        <a:srgbClr val="D7B5C6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8.xml><?xml version="1.0" encoding="utf-8"?>
<a:theme xmlns:a="http://schemas.openxmlformats.org/drawingml/2006/main" xmlns:r="http://schemas.openxmlformats.org/officeDocument/2006/relationships" name="8_Tema de Office">
  <a:themeElements>
    <a:clrScheme name="Personalizado 14">
      <a:dk1>
        <a:srgbClr val="000000"/>
      </a:dk1>
      <a:lt1>
        <a:srgbClr val="FFFFFF"/>
      </a:lt1>
      <a:dk2>
        <a:srgbClr val="44546A"/>
      </a:dk2>
      <a:lt2>
        <a:srgbClr val="F2F2F2"/>
      </a:lt2>
      <a:accent1>
        <a:srgbClr val="339966"/>
      </a:accent1>
      <a:accent2>
        <a:srgbClr val="ED7D31"/>
      </a:accent2>
      <a:accent3>
        <a:srgbClr val="A5A5A5"/>
      </a:accent3>
      <a:accent4>
        <a:srgbClr val="D7B5C6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9.xml><?xml version="1.0" encoding="utf-8"?>
<a:theme xmlns:a="http://schemas.openxmlformats.org/drawingml/2006/main" xmlns:r="http://schemas.openxmlformats.org/officeDocument/2006/relationships" name="13_Tema de Office">
  <a:themeElements>
    <a:clrScheme name="Personalizado 14">
      <a:dk1>
        <a:srgbClr val="000000"/>
      </a:dk1>
      <a:lt1>
        <a:srgbClr val="FFFFFF"/>
      </a:lt1>
      <a:dk2>
        <a:srgbClr val="44546A"/>
      </a:dk2>
      <a:lt2>
        <a:srgbClr val="F2F2F2"/>
      </a:lt2>
      <a:accent1>
        <a:srgbClr val="339966"/>
      </a:accent1>
      <a:accent2>
        <a:srgbClr val="ED7D31"/>
      </a:accent2>
      <a:accent3>
        <a:srgbClr val="A5A5A5"/>
      </a:accent3>
      <a:accent4>
        <a:srgbClr val="D7B5C6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11_Tema de Office">
  <a:themeElements>
    <a:clrScheme name="Personalizado 14">
      <a:dk1>
        <a:srgbClr val="000000"/>
      </a:dk1>
      <a:lt1>
        <a:srgbClr val="FFFFFF"/>
      </a:lt1>
      <a:dk2>
        <a:srgbClr val="44546A"/>
      </a:dk2>
      <a:lt2>
        <a:srgbClr val="F2F2F2"/>
      </a:lt2>
      <a:accent1>
        <a:srgbClr val="339966"/>
      </a:accent1>
      <a:accent2>
        <a:srgbClr val="ED7D31"/>
      </a:accent2>
      <a:accent3>
        <a:srgbClr val="A5A5A5"/>
      </a:accent3>
      <a:accent4>
        <a:srgbClr val="D7B5C6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0.xml><?xml version="1.0" encoding="utf-8"?>
<a:theme xmlns:a="http://schemas.openxmlformats.org/drawingml/2006/main" xmlns:r="http://schemas.openxmlformats.org/officeDocument/2006/relationships" name="6_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1.xml><?xml version="1.0" encoding="utf-8"?>
<a:theme xmlns:a="http://schemas.openxmlformats.org/drawingml/2006/main" xmlns:r="http://schemas.openxmlformats.org/officeDocument/2006/relationships" name="Gota">
  <a:themeElements>
    <a:clrScheme name="Gota">
      <a:dk1>
        <a:srgbClr val="000000"/>
      </a:dk1>
      <a:lt1>
        <a:srgbClr val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2.xml><?xml version="1.0" encoding="utf-8"?>
<a:theme xmlns:a="http://schemas.openxmlformats.org/drawingml/2006/main" xmlns:r="http://schemas.openxmlformats.org/officeDocument/2006/relationships" name="10_Tema de Office">
  <a:themeElements>
    <a:clrScheme name="Personalizado 14">
      <a:dk1>
        <a:srgbClr val="000000"/>
      </a:dk1>
      <a:lt1>
        <a:srgbClr val="FFFFFF"/>
      </a:lt1>
      <a:dk2>
        <a:srgbClr val="44546A"/>
      </a:dk2>
      <a:lt2>
        <a:srgbClr val="F2F2F2"/>
      </a:lt2>
      <a:accent1>
        <a:srgbClr val="339966"/>
      </a:accent1>
      <a:accent2>
        <a:srgbClr val="ED7D31"/>
      </a:accent2>
      <a:accent3>
        <a:srgbClr val="A5A5A5"/>
      </a:accent3>
      <a:accent4>
        <a:srgbClr val="D7B5C6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3.xml><?xml version="1.0" encoding="utf-8"?>
<a:theme xmlns:a="http://schemas.openxmlformats.org/drawingml/2006/main" xmlns:r="http://schemas.openxmlformats.org/officeDocument/2006/relationships" name="16_Tema de Office">
  <a:themeElements>
    <a:clrScheme name="Personalizado 14">
      <a:dk1>
        <a:srgbClr val="000000"/>
      </a:dk1>
      <a:lt1>
        <a:srgbClr val="FFFFFF"/>
      </a:lt1>
      <a:dk2>
        <a:srgbClr val="44546A"/>
      </a:dk2>
      <a:lt2>
        <a:srgbClr val="F2F2F2"/>
      </a:lt2>
      <a:accent1>
        <a:srgbClr val="339966"/>
      </a:accent1>
      <a:accent2>
        <a:srgbClr val="ED7D31"/>
      </a:accent2>
      <a:accent3>
        <a:srgbClr val="A5A5A5"/>
      </a:accent3>
      <a:accent4>
        <a:srgbClr val="D7B5C6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4.xml><?xml version="1.0" encoding="utf-8"?>
<a:theme xmlns:a="http://schemas.openxmlformats.org/drawingml/2006/main" xmlns:r="http://schemas.openxmlformats.org/officeDocument/2006/relationships" name="15_Tema de Office">
  <a:themeElements>
    <a:clrScheme name="Personalizado 14">
      <a:dk1>
        <a:srgbClr val="000000"/>
      </a:dk1>
      <a:lt1>
        <a:srgbClr val="FFFFFF"/>
      </a:lt1>
      <a:dk2>
        <a:srgbClr val="44546A"/>
      </a:dk2>
      <a:lt2>
        <a:srgbClr val="F2F2F2"/>
      </a:lt2>
      <a:accent1>
        <a:srgbClr val="339966"/>
      </a:accent1>
      <a:accent2>
        <a:srgbClr val="ED7D31"/>
      </a:accent2>
      <a:accent3>
        <a:srgbClr val="A5A5A5"/>
      </a:accent3>
      <a:accent4>
        <a:srgbClr val="D7B5C6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5.xml><?xml version="1.0" encoding="utf-8"?>
<a:theme xmlns:a="http://schemas.openxmlformats.org/drawingml/2006/main" xmlns:r="http://schemas.openxmlformats.org/officeDocument/2006/relationships" name="19_Tema de Office">
  <a:themeElements>
    <a:clrScheme name="Personalizado 14">
      <a:dk1>
        <a:srgbClr val="000000"/>
      </a:dk1>
      <a:lt1>
        <a:srgbClr val="FFFFFF"/>
      </a:lt1>
      <a:dk2>
        <a:srgbClr val="44546A"/>
      </a:dk2>
      <a:lt2>
        <a:srgbClr val="F2F2F2"/>
      </a:lt2>
      <a:accent1>
        <a:srgbClr val="339966"/>
      </a:accent1>
      <a:accent2>
        <a:srgbClr val="ED7D31"/>
      </a:accent2>
      <a:accent3>
        <a:srgbClr val="A5A5A5"/>
      </a:accent3>
      <a:accent4>
        <a:srgbClr val="D7B5C6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6.xml><?xml version="1.0" encoding="utf-8"?>
<a:theme xmlns:a="http://schemas.openxmlformats.org/drawingml/2006/main" xmlns:r="http://schemas.openxmlformats.org/officeDocument/2006/relationships" name="7_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7.xml><?xml version="1.0" encoding="utf-8"?>
<a:theme xmlns:a="http://schemas.openxmlformats.org/drawingml/2006/main" xmlns:r="http://schemas.openxmlformats.org/officeDocument/2006/relationships" name="2_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1_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17_Tema de Office">
  <a:themeElements>
    <a:clrScheme name="Personalizado 14">
      <a:dk1>
        <a:srgbClr val="000000"/>
      </a:dk1>
      <a:lt1>
        <a:srgbClr val="FFFFFF"/>
      </a:lt1>
      <a:dk2>
        <a:srgbClr val="44546A"/>
      </a:dk2>
      <a:lt2>
        <a:srgbClr val="F2F2F2"/>
      </a:lt2>
      <a:accent1>
        <a:srgbClr val="339966"/>
      </a:accent1>
      <a:accent2>
        <a:srgbClr val="ED7D31"/>
      </a:accent2>
      <a:accent3>
        <a:srgbClr val="A5A5A5"/>
      </a:accent3>
      <a:accent4>
        <a:srgbClr val="D7B5C6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3_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12_Tema de Office">
  <a:themeElements>
    <a:clrScheme name="Personalizado 14">
      <a:dk1>
        <a:srgbClr val="000000"/>
      </a:dk1>
      <a:lt1>
        <a:srgbClr val="FFFFFF"/>
      </a:lt1>
      <a:dk2>
        <a:srgbClr val="44546A"/>
      </a:dk2>
      <a:lt2>
        <a:srgbClr val="F2F2F2"/>
      </a:lt2>
      <a:accent1>
        <a:srgbClr val="339966"/>
      </a:accent1>
      <a:accent2>
        <a:srgbClr val="ED7D31"/>
      </a:accent2>
      <a:accent3>
        <a:srgbClr val="A5A5A5"/>
      </a:accent3>
      <a:accent4>
        <a:srgbClr val="D7B5C6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2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2021-01-11T00:28:19Z</dcterms:created>
  <dc:creator>Tobias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0x010100014C8338E4614E4AACB89457CBBB22B6</vt:lpwstr>
  </property>
</Properties>
</file>